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12"/>
  </p:notesMasterIdLst>
  <p:sldIdLst>
    <p:sldId id="281" r:id="rId5"/>
    <p:sldId id="317" r:id="rId6"/>
    <p:sldId id="318" r:id="rId7"/>
    <p:sldId id="319" r:id="rId8"/>
    <p:sldId id="320" r:id="rId9"/>
    <p:sldId id="304" r:id="rId10"/>
    <p:sldId id="274"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C7D"/>
    <a:srgbClr val="701C44"/>
    <a:srgbClr val="C0B7AE"/>
    <a:srgbClr val="1C3C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969" autoAdjust="0"/>
  </p:normalViewPr>
  <p:slideViewPr>
    <p:cSldViewPr snapToGrid="0" snapToObjects="1">
      <p:cViewPr varScale="1">
        <p:scale>
          <a:sx n="114" d="100"/>
          <a:sy n="114" d="100"/>
        </p:scale>
        <p:origin x="1506" y="114"/>
      </p:cViewPr>
      <p:guideLst>
        <p:guide orient="horz" pos="2160"/>
        <p:guide pos="2880"/>
      </p:guideLst>
    </p:cSldViewPr>
  </p:slideViewPr>
  <p:notesTextViewPr>
    <p:cViewPr>
      <p:scale>
        <a:sx n="3" d="2"/>
        <a:sy n="3" d="2"/>
      </p:scale>
      <p:origin x="0" y="0"/>
    </p:cViewPr>
  </p:notesTextViewPr>
  <p:notesViewPr>
    <p:cSldViewPr snapToGrid="0" snapToObjects="1">
      <p:cViewPr varScale="1">
        <p:scale>
          <a:sx n="102" d="100"/>
          <a:sy n="102" d="100"/>
        </p:scale>
        <p:origin x="-3704"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8F4252E0-D455-7B45-A608-EB7661A8E307}" type="datetimeFigureOut">
              <a:rPr lang="en-US" smtClean="0"/>
              <a:t>12/12/2018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AEE00AE0-AD85-6745-985A-F1A3264DA4C1}" type="slidenum">
              <a:rPr lang="en-US" smtClean="0"/>
              <a:t>‹#›</a:t>
            </a:fld>
            <a:endParaRPr lang="en-US"/>
          </a:p>
        </p:txBody>
      </p:sp>
    </p:spTree>
    <p:extLst>
      <p:ext uri="{BB962C8B-B14F-4D97-AF65-F5344CB8AC3E}">
        <p14:creationId xmlns:p14="http://schemas.microsoft.com/office/powerpoint/2010/main" val="3942408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00AE0-AD85-6745-985A-F1A3264DA4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158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16 to 20-week Career Skills Program – DoD approved program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Designed for Transitioning Service Members – within 180 days of transitioning from service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Utilizing Installation-to-Installation Agreements – Utilizes a standard memorandum of agreement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Fellow get management training and hands-on local government experience -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062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594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746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6</a:t>
            </a:fld>
            <a:endParaRPr lang="en-US"/>
          </a:p>
        </p:txBody>
      </p:sp>
    </p:spTree>
    <p:extLst>
      <p:ext uri="{BB962C8B-B14F-4D97-AF65-F5344CB8AC3E}">
        <p14:creationId xmlns:p14="http://schemas.microsoft.com/office/powerpoint/2010/main" val="254890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1" name="Picture Placeholder 6"/>
          <p:cNvSpPr>
            <a:spLocks noGrp="1"/>
          </p:cNvSpPr>
          <p:nvPr>
            <p:ph type="pic" sz="quarter" idx="12"/>
          </p:nvPr>
        </p:nvSpPr>
        <p:spPr>
          <a:xfrm>
            <a:off x="-1" y="257619"/>
            <a:ext cx="9148165" cy="4215603"/>
          </a:xfrm>
          <a:ln>
            <a:noFill/>
          </a:ln>
        </p:spPr>
        <p:txBody>
          <a:bodyPr>
            <a:normAutofit/>
          </a:bodyPr>
          <a:lstStyle>
            <a:lvl1pPr marL="0" indent="0">
              <a:spcBef>
                <a:spcPts val="0"/>
              </a:spcBef>
              <a:buNone/>
              <a:defRPr sz="1200"/>
            </a:lvl1pPr>
          </a:lstStyle>
          <a:p>
            <a:r>
              <a:rPr lang="en-US"/>
              <a:t>Click icon to add picture</a:t>
            </a:r>
            <a:endParaRPr lang="en-US" dirty="0"/>
          </a:p>
        </p:txBody>
      </p:sp>
      <p:sp>
        <p:nvSpPr>
          <p:cNvPr id="44" name="Picture Placeholder 43"/>
          <p:cNvSpPr>
            <a:spLocks noGrp="1"/>
          </p:cNvSpPr>
          <p:nvPr>
            <p:ph type="pic" sz="quarter" idx="14" hasCustomPrompt="1"/>
          </p:nvPr>
        </p:nvSpPr>
        <p:spPr>
          <a:xfrm>
            <a:off x="1938339" y="257619"/>
            <a:ext cx="7209826" cy="4215602"/>
          </a:xfrm>
        </p:spPr>
        <p:txBody>
          <a:bodyPr>
            <a:normAutofit/>
          </a:bodyPr>
          <a:lstStyle>
            <a:lvl1pPr marL="0" indent="0">
              <a:buNone/>
              <a:defRPr sz="1200"/>
            </a:lvl1pPr>
          </a:lstStyle>
          <a:p>
            <a:r>
              <a:rPr lang="en-US" dirty="0"/>
              <a:t>ICMA white blocks</a:t>
            </a:r>
          </a:p>
        </p:txBody>
      </p:sp>
      <p:cxnSp>
        <p:nvCxnSpPr>
          <p:cNvPr id="30" name="Straight Connector 29"/>
          <p:cNvCxnSpPr/>
          <p:nvPr userDrawn="1"/>
        </p:nvCxnSpPr>
        <p:spPr>
          <a:xfrm>
            <a:off x="606778" y="5992428"/>
            <a:ext cx="791397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hasCustomPrompt="1"/>
          </p:nvPr>
        </p:nvSpPr>
        <p:spPr>
          <a:xfrm>
            <a:off x="606425" y="6168557"/>
            <a:ext cx="7926388" cy="454134"/>
          </a:xfrm>
        </p:spPr>
        <p:txBody>
          <a:bodyPr lIns="0" tIns="0" bIns="0" anchor="ctr" anchorCtr="0">
            <a:noAutofit/>
          </a:bodyPr>
          <a:lstStyle>
            <a:lvl1pPr marL="0" indent="0" algn="r">
              <a:buNone/>
              <a:defRPr sz="1800" baseline="0">
                <a:solidFill>
                  <a:schemeClr val="accent1"/>
                </a:solidFill>
                <a:latin typeface="Helvetica Light"/>
              </a:defRPr>
            </a:lvl1pPr>
            <a:lvl2pPr marL="228600" indent="0">
              <a:buNone/>
              <a:defRPr sz="1800" baseline="0">
                <a:solidFill>
                  <a:schemeClr val="accent1"/>
                </a:solidFill>
                <a:latin typeface="Helvetica Light"/>
              </a:defRPr>
            </a:lvl2pPr>
            <a:lvl3pPr marL="457200" indent="0">
              <a:buNone/>
              <a:defRPr sz="1800" baseline="0">
                <a:solidFill>
                  <a:schemeClr val="accent1"/>
                </a:solidFill>
                <a:latin typeface="Helvetica Light"/>
              </a:defRPr>
            </a:lvl3pPr>
            <a:lvl4pPr marL="685800" indent="0">
              <a:buNone/>
              <a:defRPr sz="1800" baseline="0">
                <a:solidFill>
                  <a:schemeClr val="accent1"/>
                </a:solidFill>
                <a:latin typeface="Helvetica Light"/>
              </a:defRPr>
            </a:lvl4pPr>
            <a:lvl5pPr marL="914400" indent="0">
              <a:buNone/>
              <a:defRPr sz="1800" baseline="0">
                <a:solidFill>
                  <a:schemeClr val="accent1"/>
                </a:solidFill>
                <a:latin typeface="Helvetica Light"/>
              </a:defRPr>
            </a:lvl5pPr>
          </a:lstStyle>
          <a:p>
            <a:pPr algn="r"/>
            <a:r>
              <a:rPr lang="en-US" sz="1800" dirty="0">
                <a:latin typeface="Helvetica Light"/>
                <a:cs typeface="Helvetica Light"/>
              </a:rPr>
              <a:t>Author Name  |  September 1, 2017</a:t>
            </a:r>
          </a:p>
        </p:txBody>
      </p:sp>
      <p:sp>
        <p:nvSpPr>
          <p:cNvPr id="17" name="Rectangle 16"/>
          <p:cNvSpPr/>
          <p:nvPr userDrawn="1"/>
        </p:nvSpPr>
        <p:spPr>
          <a:xfrm>
            <a:off x="0" y="0"/>
            <a:ext cx="9148164" cy="2576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45" name="Picture Placeholder 41"/>
          <p:cNvSpPr>
            <a:spLocks noGrp="1"/>
          </p:cNvSpPr>
          <p:nvPr>
            <p:ph type="pic" sz="quarter" idx="13" hasCustomPrompt="1"/>
          </p:nvPr>
        </p:nvSpPr>
        <p:spPr>
          <a:xfrm>
            <a:off x="6813550" y="-26737"/>
            <a:ext cx="1849438" cy="1019803"/>
          </a:xfrm>
        </p:spPr>
        <p:txBody>
          <a:bodyPr>
            <a:normAutofit/>
          </a:bodyPr>
          <a:lstStyle>
            <a:lvl1pPr marL="0" indent="0">
              <a:buNone/>
              <a:defRPr sz="1200"/>
            </a:lvl1pPr>
          </a:lstStyle>
          <a:p>
            <a:r>
              <a:rPr lang="en-US" dirty="0"/>
              <a:t>ICMA Logo tab</a:t>
            </a:r>
          </a:p>
        </p:txBody>
      </p:sp>
      <p:cxnSp>
        <p:nvCxnSpPr>
          <p:cNvPr id="49" name="Straight Connector 48"/>
          <p:cNvCxnSpPr/>
          <p:nvPr userDrawn="1"/>
        </p:nvCxnSpPr>
        <p:spPr>
          <a:xfrm>
            <a:off x="0" y="4473222"/>
            <a:ext cx="9148163"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606425" y="4851400"/>
            <a:ext cx="7913688" cy="355600"/>
          </a:xfrm>
        </p:spPr>
        <p:txBody>
          <a:bodyPr anchor="ctr" anchorCtr="0">
            <a:noAutofit/>
          </a:bodyPr>
          <a:lstStyle>
            <a:lvl1pPr marL="0" indent="0">
              <a:buNone/>
              <a:defRPr sz="4000">
                <a:solidFill>
                  <a:schemeClr val="tx2"/>
                </a:solidFill>
                <a:latin typeface="Helvetica"/>
              </a:defRPr>
            </a:lvl1pPr>
            <a:lvl2pPr marL="228600" indent="0">
              <a:buNone/>
              <a:defRPr sz="4000">
                <a:solidFill>
                  <a:schemeClr val="tx2"/>
                </a:solidFill>
                <a:latin typeface="Helvetica"/>
              </a:defRPr>
            </a:lvl2pPr>
            <a:lvl3pPr marL="457200" indent="0">
              <a:buNone/>
              <a:defRPr sz="4000">
                <a:solidFill>
                  <a:schemeClr val="tx2"/>
                </a:solidFill>
                <a:latin typeface="Helvetica"/>
              </a:defRPr>
            </a:lvl3pPr>
            <a:lvl4pPr marL="685800" indent="0">
              <a:buNone/>
              <a:defRPr sz="4000">
                <a:solidFill>
                  <a:schemeClr val="tx2"/>
                </a:solidFill>
                <a:latin typeface="Helvetica"/>
              </a:defRPr>
            </a:lvl4pPr>
            <a:lvl5pPr marL="914400" indent="0">
              <a:buNone/>
              <a:defRPr sz="4000">
                <a:solidFill>
                  <a:schemeClr val="tx2"/>
                </a:solidFill>
                <a:latin typeface="Helvetica"/>
              </a:defRPr>
            </a:lvl5pPr>
          </a:lstStyle>
          <a:p>
            <a:pPr lvl="0"/>
            <a:r>
              <a:rPr lang="en-US" dirty="0"/>
              <a:t>Click to edit text</a:t>
            </a:r>
          </a:p>
        </p:txBody>
      </p:sp>
      <p:sp>
        <p:nvSpPr>
          <p:cNvPr id="7" name="Text Placeholder 6"/>
          <p:cNvSpPr>
            <a:spLocks noGrp="1"/>
          </p:cNvSpPr>
          <p:nvPr>
            <p:ph type="body" sz="quarter" idx="16" hasCustomPrompt="1"/>
          </p:nvPr>
        </p:nvSpPr>
        <p:spPr>
          <a:xfrm>
            <a:off x="606425" y="5453063"/>
            <a:ext cx="7913688" cy="412365"/>
          </a:xfrm>
        </p:spPr>
        <p:txBody>
          <a:bodyPr anchor="ctr" anchorCtr="0">
            <a:noAutofit/>
          </a:bodyPr>
          <a:lstStyle>
            <a:lvl1pPr marL="0" indent="0">
              <a:buFontTx/>
              <a:buNone/>
              <a:defRPr sz="2600" b="0" i="1" baseline="0">
                <a:solidFill>
                  <a:schemeClr val="bg2"/>
                </a:solidFill>
                <a:latin typeface="Helvetica"/>
              </a:defRPr>
            </a:lvl1pPr>
            <a:lvl2pPr marL="228600" indent="0">
              <a:buFontTx/>
              <a:buNone/>
              <a:defRPr sz="2600" b="0" i="1" baseline="0">
                <a:solidFill>
                  <a:schemeClr val="bg2"/>
                </a:solidFill>
                <a:latin typeface="Helvetica"/>
              </a:defRPr>
            </a:lvl2pPr>
            <a:lvl3pPr marL="457200" indent="0">
              <a:buFontTx/>
              <a:buNone/>
              <a:defRPr sz="2600" b="0" i="1" baseline="0">
                <a:solidFill>
                  <a:schemeClr val="bg2"/>
                </a:solidFill>
                <a:latin typeface="Helvetica"/>
              </a:defRPr>
            </a:lvl3pPr>
            <a:lvl4pPr marL="685800" indent="0">
              <a:buFontTx/>
              <a:buNone/>
              <a:defRPr sz="2600" b="0" i="1" baseline="0">
                <a:solidFill>
                  <a:schemeClr val="bg2"/>
                </a:solidFill>
                <a:latin typeface="Helvetica"/>
              </a:defRPr>
            </a:lvl4pPr>
            <a:lvl5pPr marL="914400" indent="0">
              <a:buFontTx/>
              <a:buNone/>
              <a:defRPr sz="2600" b="0" i="1" baseline="0">
                <a:solidFill>
                  <a:schemeClr val="bg2"/>
                </a:solidFill>
                <a:latin typeface="Helvetica"/>
              </a:defRPr>
            </a:lvl5pPr>
          </a:lstStyle>
          <a:p>
            <a:pPr lvl="0"/>
            <a:r>
              <a:rPr lang="en-US" dirty="0"/>
              <a:t>Click to edit text</a:t>
            </a:r>
          </a:p>
        </p:txBody>
      </p:sp>
    </p:spTree>
    <p:extLst>
      <p:ext uri="{BB962C8B-B14F-4D97-AF65-F5344CB8AC3E}">
        <p14:creationId xmlns:p14="http://schemas.microsoft.com/office/powerpoint/2010/main" val="2557786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ue divider page">
    <p:spTree>
      <p:nvGrpSpPr>
        <p:cNvPr id="1" name=""/>
        <p:cNvGrpSpPr/>
        <p:nvPr/>
      </p:nvGrpSpPr>
      <p:grpSpPr>
        <a:xfrm>
          <a:off x="0" y="0"/>
          <a:ext cx="0" cy="0"/>
          <a:chOff x="0" y="0"/>
          <a:chExt cx="0" cy="0"/>
        </a:xfrm>
      </p:grpSpPr>
      <p:sp>
        <p:nvSpPr>
          <p:cNvPr id="9" name="Rectangle 8"/>
          <p:cNvSpPr/>
          <p:nvPr userDrawn="1"/>
        </p:nvSpPr>
        <p:spPr>
          <a:xfrm>
            <a:off x="-1" y="0"/>
            <a:ext cx="9254231" cy="6959600"/>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latin typeface="Helvetica"/>
            </a:endParaRPr>
          </a:p>
        </p:txBody>
      </p:sp>
      <p:sp>
        <p:nvSpPr>
          <p:cNvPr id="10" name="Rectangle 9"/>
          <p:cNvSpPr/>
          <p:nvPr userDrawn="1"/>
        </p:nvSpPr>
        <p:spPr>
          <a:xfrm>
            <a:off x="-101600" y="0"/>
            <a:ext cx="407636" cy="69596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latin typeface="Helvetica"/>
            </a:endParaRPr>
          </a:p>
        </p:txBody>
      </p:sp>
      <p:pic>
        <p:nvPicPr>
          <p:cNvPr id="11" name="Picture 10" descr="squares-white-final.png"/>
          <p:cNvPicPr>
            <a:picLocks noChangeAspect="1"/>
          </p:cNvPicPr>
          <p:nvPr userDrawn="1"/>
        </p:nvPicPr>
        <p:blipFill rotWithShape="1">
          <a:blip r:embed="rId2">
            <a:alphaModFix amt="46000"/>
            <a:extLst>
              <a:ext uri="{28A0092B-C50C-407E-A947-70E740481C1C}">
                <a14:useLocalDpi xmlns:a14="http://schemas.microsoft.com/office/drawing/2010/main" val="0"/>
              </a:ext>
            </a:extLst>
          </a:blip>
          <a:srcRect l="19761" t="19548" b="6496"/>
          <a:stretch/>
        </p:blipFill>
        <p:spPr>
          <a:xfrm flipH="1">
            <a:off x="1728740" y="0"/>
            <a:ext cx="7550891" cy="6959600"/>
          </a:xfrm>
          <a:prstGeom prst="rect">
            <a:avLst/>
          </a:prstGeom>
        </p:spPr>
      </p:pic>
      <p:sp>
        <p:nvSpPr>
          <p:cNvPr id="2" name="Title 1"/>
          <p:cNvSpPr>
            <a:spLocks noGrp="1"/>
          </p:cNvSpPr>
          <p:nvPr userDrawn="1">
            <p:ph type="title" hasCustomPrompt="1"/>
          </p:nvPr>
        </p:nvSpPr>
        <p:spPr>
          <a:xfrm>
            <a:off x="904874" y="495300"/>
            <a:ext cx="7261225" cy="3771900"/>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Tree>
    <p:extLst>
      <p:ext uri="{BB962C8B-B14F-4D97-AF65-F5344CB8AC3E}">
        <p14:creationId xmlns:p14="http://schemas.microsoft.com/office/powerpoint/2010/main" val="62324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74964" y="0"/>
            <a:ext cx="9231664" cy="68707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7" name="Picture 6" descr="squares-white-final.png"/>
          <p:cNvPicPr>
            <a:picLocks noChangeAspect="1"/>
          </p:cNvPicPr>
          <p:nvPr userDrawn="1"/>
        </p:nvPicPr>
        <p:blipFill rotWithShape="1">
          <a:blip r:embed="rId2">
            <a:alphaModFix amt="45000"/>
            <a:extLst>
              <a:ext uri="{28A0092B-C50C-407E-A947-70E740481C1C}">
                <a14:useLocalDpi xmlns:a14="http://schemas.microsoft.com/office/drawing/2010/main" val="0"/>
              </a:ext>
            </a:extLst>
          </a:blip>
          <a:srcRect l="19761" t="19548" b="6496"/>
          <a:stretch/>
        </p:blipFill>
        <p:spPr>
          <a:xfrm flipH="1">
            <a:off x="1627140" y="-101600"/>
            <a:ext cx="7550891" cy="6959600"/>
          </a:xfrm>
          <a:prstGeom prst="rect">
            <a:avLst/>
          </a:prstGeom>
        </p:spPr>
      </p:pic>
      <p:sp>
        <p:nvSpPr>
          <p:cNvPr id="8" name="Title 1"/>
          <p:cNvSpPr>
            <a:spLocks noGrp="1"/>
          </p:cNvSpPr>
          <p:nvPr>
            <p:ph type="title" hasCustomPrompt="1"/>
          </p:nvPr>
        </p:nvSpPr>
        <p:spPr>
          <a:xfrm>
            <a:off x="904874" y="495300"/>
            <a:ext cx="7261225" cy="3771900"/>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
        <p:nvSpPr>
          <p:cNvPr id="9" name="Rectangle 8"/>
          <p:cNvSpPr/>
          <p:nvPr userDrawn="1"/>
        </p:nvSpPr>
        <p:spPr>
          <a:xfrm>
            <a:off x="-87664" y="0"/>
            <a:ext cx="393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Tree>
    <p:extLst>
      <p:ext uri="{BB962C8B-B14F-4D97-AF65-F5344CB8AC3E}">
        <p14:creationId xmlns:p14="http://schemas.microsoft.com/office/powerpoint/2010/main" val="2089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01">
    <p:spTree>
      <p:nvGrpSpPr>
        <p:cNvPr id="1" name=""/>
        <p:cNvGrpSpPr/>
        <p:nvPr/>
      </p:nvGrpSpPr>
      <p:grpSpPr>
        <a:xfrm>
          <a:off x="0" y="0"/>
          <a:ext cx="0" cy="0"/>
          <a:chOff x="0" y="0"/>
          <a:chExt cx="0" cy="0"/>
        </a:xfrm>
      </p:grpSpPr>
      <p:sp>
        <p:nvSpPr>
          <p:cNvPr id="9" name="Rectangle 8"/>
          <p:cNvSpPr/>
          <p:nvPr userDrawn="1"/>
        </p:nvSpPr>
        <p:spPr>
          <a:xfrm>
            <a:off x="-74964" y="0"/>
            <a:ext cx="9231664" cy="68707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28" name="Picture 27" descr="squares-white-final.png"/>
          <p:cNvPicPr>
            <a:picLocks noChangeAspect="1"/>
          </p:cNvPicPr>
          <p:nvPr userDrawn="1"/>
        </p:nvPicPr>
        <p:blipFill rotWithShape="1">
          <a:blip r:embed="rId2">
            <a:alphaModFix amt="46000"/>
            <a:extLst>
              <a:ext uri="{28A0092B-C50C-407E-A947-70E740481C1C}">
                <a14:useLocalDpi xmlns:a14="http://schemas.microsoft.com/office/drawing/2010/main" val="0"/>
              </a:ext>
            </a:extLst>
          </a:blip>
          <a:srcRect l="19761" t="19548" b="6496"/>
          <a:stretch/>
        </p:blipFill>
        <p:spPr>
          <a:xfrm flipH="1">
            <a:off x="1627140" y="-76200"/>
            <a:ext cx="7550891" cy="6959600"/>
          </a:xfrm>
          <a:prstGeom prst="rect">
            <a:avLst/>
          </a:prstGeom>
        </p:spPr>
      </p:pic>
      <p:sp>
        <p:nvSpPr>
          <p:cNvPr id="30" name="Title 1"/>
          <p:cNvSpPr>
            <a:spLocks noGrp="1"/>
          </p:cNvSpPr>
          <p:nvPr>
            <p:ph type="title" hasCustomPrompt="1"/>
          </p:nvPr>
        </p:nvSpPr>
        <p:spPr>
          <a:xfrm>
            <a:off x="904874" y="495300"/>
            <a:ext cx="7261225" cy="3771900"/>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
        <p:nvSpPr>
          <p:cNvPr id="32" name="Rectangle 31"/>
          <p:cNvSpPr/>
          <p:nvPr userDrawn="1"/>
        </p:nvSpPr>
        <p:spPr>
          <a:xfrm>
            <a:off x="-87664" y="0"/>
            <a:ext cx="393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Tree>
    <p:extLst>
      <p:ext uri="{BB962C8B-B14F-4D97-AF65-F5344CB8AC3E}">
        <p14:creationId xmlns:p14="http://schemas.microsoft.com/office/powerpoint/2010/main" val="664481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33" name="Rectangle 32"/>
          <p:cNvSpPr/>
          <p:nvPr userDrawn="1"/>
        </p:nvSpPr>
        <p:spPr>
          <a:xfrm>
            <a:off x="-1" y="0"/>
            <a:ext cx="9254231" cy="6959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latin typeface="Helvetica"/>
            </a:endParaRPr>
          </a:p>
        </p:txBody>
      </p:sp>
      <p:sp>
        <p:nvSpPr>
          <p:cNvPr id="13" name="Rectangle 12"/>
          <p:cNvSpPr/>
          <p:nvPr userDrawn="1"/>
        </p:nvSpPr>
        <p:spPr>
          <a:xfrm>
            <a:off x="0" y="0"/>
            <a:ext cx="393700" cy="695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14" name="Picture 13" descr="squares-white-final.png"/>
          <p:cNvPicPr>
            <a:picLocks noChangeAspect="1"/>
          </p:cNvPicPr>
          <p:nvPr userDrawn="1"/>
        </p:nvPicPr>
        <p:blipFill rotWithShape="1">
          <a:blip r:embed="rId2">
            <a:alphaModFix amt="61000"/>
            <a:extLst>
              <a:ext uri="{28A0092B-C50C-407E-A947-70E740481C1C}">
                <a14:useLocalDpi xmlns:a14="http://schemas.microsoft.com/office/drawing/2010/main" val="0"/>
              </a:ext>
            </a:extLst>
          </a:blip>
          <a:srcRect l="19761" t="19548" b="6496"/>
          <a:stretch/>
        </p:blipFill>
        <p:spPr>
          <a:xfrm flipH="1">
            <a:off x="1728740" y="0"/>
            <a:ext cx="7550891" cy="6959600"/>
          </a:xfrm>
          <a:prstGeom prst="rect">
            <a:avLst/>
          </a:prstGeom>
        </p:spPr>
      </p:pic>
      <p:sp>
        <p:nvSpPr>
          <p:cNvPr id="45" name="Title 1"/>
          <p:cNvSpPr>
            <a:spLocks noGrp="1"/>
          </p:cNvSpPr>
          <p:nvPr userDrawn="1">
            <p:ph type="title" hasCustomPrompt="1"/>
          </p:nvPr>
        </p:nvSpPr>
        <p:spPr>
          <a:xfrm>
            <a:off x="904874" y="495300"/>
            <a:ext cx="7261225" cy="3771900"/>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Tree>
    <p:extLst>
      <p:ext uri="{BB962C8B-B14F-4D97-AF65-F5344CB8AC3E}">
        <p14:creationId xmlns:p14="http://schemas.microsoft.com/office/powerpoint/2010/main" val="387838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1" y="0"/>
            <a:ext cx="9254231" cy="695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latin typeface="Helvetica"/>
            </a:endParaRPr>
          </a:p>
        </p:txBody>
      </p:sp>
      <p:sp>
        <p:nvSpPr>
          <p:cNvPr id="7" name="Rectangle 6"/>
          <p:cNvSpPr/>
          <p:nvPr userDrawn="1"/>
        </p:nvSpPr>
        <p:spPr>
          <a:xfrm>
            <a:off x="0" y="0"/>
            <a:ext cx="393700" cy="695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8" name="Picture 7" descr="squares-white-final.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9761" t="19548" b="6496"/>
          <a:stretch/>
        </p:blipFill>
        <p:spPr>
          <a:xfrm flipH="1">
            <a:off x="1728740" y="0"/>
            <a:ext cx="7550891" cy="6959600"/>
          </a:xfrm>
          <a:prstGeom prst="rect">
            <a:avLst/>
          </a:prstGeom>
        </p:spPr>
      </p:pic>
      <p:sp>
        <p:nvSpPr>
          <p:cNvPr id="9" name="Title 1"/>
          <p:cNvSpPr>
            <a:spLocks noGrp="1"/>
          </p:cNvSpPr>
          <p:nvPr>
            <p:ph type="title" hasCustomPrompt="1"/>
          </p:nvPr>
        </p:nvSpPr>
        <p:spPr>
          <a:xfrm>
            <a:off x="904874" y="495300"/>
            <a:ext cx="7261225" cy="3771900"/>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Tree>
    <p:extLst>
      <p:ext uri="{BB962C8B-B14F-4D97-AF65-F5344CB8AC3E}">
        <p14:creationId xmlns:p14="http://schemas.microsoft.com/office/powerpoint/2010/main" val="2129715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1" y="0"/>
            <a:ext cx="9254231" cy="6959600"/>
          </a:xfrm>
          <a:prstGeom prst="rect">
            <a:avLst/>
          </a:prstGeom>
          <a:solidFill>
            <a:srgbClr val="701C44"/>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latin typeface="Helvetica"/>
            </a:endParaRPr>
          </a:p>
        </p:txBody>
      </p:sp>
      <p:sp>
        <p:nvSpPr>
          <p:cNvPr id="7" name="Rectangle 6"/>
          <p:cNvSpPr/>
          <p:nvPr userDrawn="1"/>
        </p:nvSpPr>
        <p:spPr>
          <a:xfrm>
            <a:off x="0" y="0"/>
            <a:ext cx="393700" cy="695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8" name="Picture 7" descr="squares-white-final.png"/>
          <p:cNvPicPr>
            <a:picLocks noChangeAspect="1"/>
          </p:cNvPicPr>
          <p:nvPr userDrawn="1"/>
        </p:nvPicPr>
        <p:blipFill rotWithShape="1">
          <a:blip r:embed="rId2">
            <a:alphaModFix amt="36000"/>
            <a:extLst>
              <a:ext uri="{28A0092B-C50C-407E-A947-70E740481C1C}">
                <a14:useLocalDpi xmlns:a14="http://schemas.microsoft.com/office/drawing/2010/main" val="0"/>
              </a:ext>
            </a:extLst>
          </a:blip>
          <a:srcRect l="19761" t="19548" b="6496"/>
          <a:stretch/>
        </p:blipFill>
        <p:spPr>
          <a:xfrm flipH="1">
            <a:off x="1728740" y="0"/>
            <a:ext cx="7550891" cy="6959600"/>
          </a:xfrm>
          <a:prstGeom prst="rect">
            <a:avLst/>
          </a:prstGeom>
        </p:spPr>
      </p:pic>
      <p:sp>
        <p:nvSpPr>
          <p:cNvPr id="9" name="Title 1"/>
          <p:cNvSpPr>
            <a:spLocks noGrp="1"/>
          </p:cNvSpPr>
          <p:nvPr>
            <p:ph type="title" hasCustomPrompt="1"/>
          </p:nvPr>
        </p:nvSpPr>
        <p:spPr>
          <a:xfrm>
            <a:off x="904874" y="495300"/>
            <a:ext cx="7261225" cy="3771900"/>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Tree>
    <p:extLst>
      <p:ext uri="{BB962C8B-B14F-4D97-AF65-F5344CB8AC3E}">
        <p14:creationId xmlns:p14="http://schemas.microsoft.com/office/powerpoint/2010/main" val="381429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1" name="Rectangle 10"/>
          <p:cNvSpPr/>
          <p:nvPr userDrawn="1"/>
        </p:nvSpPr>
        <p:spPr>
          <a:xfrm>
            <a:off x="0" y="0"/>
            <a:ext cx="9232900" cy="6858000"/>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latin typeface="Helvetica"/>
            </a:endParaRPr>
          </a:p>
        </p:txBody>
      </p:sp>
      <p:pic>
        <p:nvPicPr>
          <p:cNvPr id="12" name="Picture 11"/>
          <p:cNvPicPr>
            <a:picLocks noChangeAspect="1"/>
          </p:cNvPicPr>
          <p:nvPr userDrawn="1"/>
        </p:nvPicPr>
        <p:blipFill>
          <a:blip r:embed="rId2"/>
          <a:stretch>
            <a:fillRect/>
          </a:stretch>
        </p:blipFill>
        <p:spPr>
          <a:xfrm>
            <a:off x="668603" y="1972658"/>
            <a:ext cx="7804049" cy="2251761"/>
          </a:xfrm>
          <a:prstGeom prst="rect">
            <a:avLst/>
          </a:prstGeom>
        </p:spPr>
      </p:pic>
      <p:sp>
        <p:nvSpPr>
          <p:cNvPr id="13" name="Rectangle 12"/>
          <p:cNvSpPr/>
          <p:nvPr userDrawn="1"/>
        </p:nvSpPr>
        <p:spPr>
          <a:xfrm>
            <a:off x="0" y="6484530"/>
            <a:ext cx="9232900" cy="38617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14" name="Picture 13" descr="squares-white-final.png"/>
          <p:cNvPicPr>
            <a:picLocks noChangeAspect="1"/>
          </p:cNvPicPr>
          <p:nvPr userDrawn="1"/>
        </p:nvPicPr>
        <p:blipFill rotWithShape="1">
          <a:blip r:embed="rId3">
            <a:alphaModFix amt="45000"/>
            <a:extLst>
              <a:ext uri="{28A0092B-C50C-407E-A947-70E740481C1C}">
                <a14:useLocalDpi xmlns:a14="http://schemas.microsoft.com/office/drawing/2010/main" val="0"/>
              </a:ext>
            </a:extLst>
          </a:blip>
          <a:srcRect l="19761" t="52348" b="15652"/>
          <a:stretch/>
        </p:blipFill>
        <p:spPr>
          <a:xfrm flipH="1">
            <a:off x="3990546" y="3944532"/>
            <a:ext cx="6368959" cy="2539998"/>
          </a:xfrm>
          <a:prstGeom prst="rect">
            <a:avLst/>
          </a:prstGeom>
        </p:spPr>
      </p:pic>
    </p:spTree>
    <p:extLst>
      <p:ext uri="{BB962C8B-B14F-4D97-AF65-F5344CB8AC3E}">
        <p14:creationId xmlns:p14="http://schemas.microsoft.com/office/powerpoint/2010/main" val="147251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337473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Content">
    <p:spTree>
      <p:nvGrpSpPr>
        <p:cNvPr id="1" name=""/>
        <p:cNvGrpSpPr/>
        <p:nvPr/>
      </p:nvGrpSpPr>
      <p:grpSpPr>
        <a:xfrm>
          <a:off x="0" y="0"/>
          <a:ext cx="0" cy="0"/>
          <a:chOff x="0" y="0"/>
          <a:chExt cx="0" cy="0"/>
        </a:xfrm>
      </p:grpSpPr>
      <p:grpSp>
        <p:nvGrpSpPr>
          <p:cNvPr id="11" name="Group 10"/>
          <p:cNvGrpSpPr/>
          <p:nvPr userDrawn="1"/>
        </p:nvGrpSpPr>
        <p:grpSpPr>
          <a:xfrm>
            <a:off x="-141111" y="-155222"/>
            <a:ext cx="9412111" cy="7253111"/>
            <a:chOff x="-141111" y="-155222"/>
            <a:chExt cx="9412111" cy="7253111"/>
          </a:xfrm>
        </p:grpSpPr>
        <p:sp>
          <p:nvSpPr>
            <p:cNvPr id="12" name="Rectangle 11"/>
            <p:cNvSpPr/>
            <p:nvPr/>
          </p:nvSpPr>
          <p:spPr>
            <a:xfrm>
              <a:off x="-141111" y="-155222"/>
              <a:ext cx="9412111" cy="7013222"/>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13" name="Rectangle 12"/>
            <p:cNvSpPr/>
            <p:nvPr/>
          </p:nvSpPr>
          <p:spPr>
            <a:xfrm>
              <a:off x="6814141" y="-155221"/>
              <a:ext cx="1849386" cy="1148288"/>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14" name="Picture 13" descr="ICMA-Master-REV-we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5" name="Rectangle 14"/>
            <p:cNvSpPr/>
            <p:nvPr/>
          </p:nvSpPr>
          <p:spPr>
            <a:xfrm>
              <a:off x="-141111" y="6715370"/>
              <a:ext cx="9412111" cy="382519"/>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grpSp>
      <p:sp>
        <p:nvSpPr>
          <p:cNvPr id="3" name="Content Placeholder 2"/>
          <p:cNvSpPr>
            <a:spLocks noGrp="1"/>
          </p:cNvSpPr>
          <p:nvPr>
            <p:ph idx="1" hasCustomPrompt="1"/>
          </p:nvPr>
        </p:nvSpPr>
        <p:spPr>
          <a:xfrm>
            <a:off x="927100" y="2552700"/>
            <a:ext cx="7378767" cy="3573463"/>
          </a:xfrm>
        </p:spPr>
        <p:txBody>
          <a:bodyPr>
            <a:noAutofit/>
          </a:bodyPr>
          <a:lstStyle>
            <a:lvl1pPr marL="342900" marR="0" indent="-342900" algn="l" defTabSz="914400" rtl="0" eaLnBrk="1" fontAlgn="auto" latinLnBrk="0" hangingPunct="1">
              <a:lnSpc>
                <a:spcPct val="100000"/>
              </a:lnSpc>
              <a:spcBef>
                <a:spcPts val="2000"/>
              </a:spcBef>
              <a:spcAft>
                <a:spcPts val="0"/>
              </a:spcAft>
              <a:buClr>
                <a:schemeClr val="bg1"/>
              </a:buClr>
              <a:buSzPct val="100000"/>
              <a:buFont typeface="Arial"/>
              <a:buChar char="•"/>
              <a:tabLst/>
              <a:defRPr sz="2400">
                <a:solidFill>
                  <a:schemeClr val="bg1"/>
                </a:solidFill>
                <a:latin typeface="Helvetica"/>
              </a:defRPr>
            </a:lvl1pPr>
            <a:lvl5pPr>
              <a:defRPr/>
            </a:lvl5pPr>
          </a:lstStyle>
          <a:p>
            <a:pPr lvl="0"/>
            <a:r>
              <a:rPr lang="en-US" dirty="0"/>
              <a:t>Bullet</a:t>
            </a:r>
          </a:p>
          <a:p>
            <a:pPr marL="342900" marR="0" lvl="0" indent="-342900" algn="l" defTabSz="914400" rtl="0" eaLnBrk="1" fontAlgn="auto" latinLnBrk="0" hangingPunct="1">
              <a:lnSpc>
                <a:spcPct val="100000"/>
              </a:lnSpc>
              <a:spcBef>
                <a:spcPts val="2000"/>
              </a:spcBef>
              <a:spcAft>
                <a:spcPts val="0"/>
              </a:spcAft>
              <a:buClr>
                <a:schemeClr val="bg1"/>
              </a:buClr>
              <a:buSzPct val="100000"/>
              <a:buFont typeface="Arial"/>
              <a:buChar char="•"/>
              <a:tabLst/>
              <a:defRPr/>
            </a:pPr>
            <a:r>
              <a:rPr lang="en-US" dirty="0"/>
              <a:t>Bullet</a:t>
            </a:r>
          </a:p>
          <a:p>
            <a:pPr marL="342900" marR="0" lvl="0" indent="-342900" algn="l" defTabSz="914400" rtl="0" eaLnBrk="1" fontAlgn="auto" latinLnBrk="0" hangingPunct="1">
              <a:lnSpc>
                <a:spcPct val="100000"/>
              </a:lnSpc>
              <a:spcBef>
                <a:spcPts val="2000"/>
              </a:spcBef>
              <a:spcAft>
                <a:spcPts val="0"/>
              </a:spcAft>
              <a:buClr>
                <a:schemeClr val="bg1"/>
              </a:buClr>
              <a:buSzPct val="100000"/>
              <a:buFont typeface="Arial"/>
              <a:buChar char="•"/>
              <a:tabLst/>
              <a:defRPr/>
            </a:pPr>
            <a:r>
              <a:rPr lang="en-US" dirty="0"/>
              <a:t>Bullet</a:t>
            </a:r>
          </a:p>
          <a:p>
            <a:pPr marL="342900" marR="0" lvl="0" indent="-342900" algn="l" defTabSz="914400" rtl="0" eaLnBrk="1" fontAlgn="auto" latinLnBrk="0" hangingPunct="1">
              <a:lnSpc>
                <a:spcPct val="100000"/>
              </a:lnSpc>
              <a:spcBef>
                <a:spcPts val="2000"/>
              </a:spcBef>
              <a:spcAft>
                <a:spcPts val="0"/>
              </a:spcAft>
              <a:buClr>
                <a:schemeClr val="bg1"/>
              </a:buClr>
              <a:buSzPct val="100000"/>
              <a:buFont typeface="Arial"/>
              <a:buChar char="•"/>
              <a:tabLst/>
              <a:defRPr/>
            </a:pPr>
            <a:r>
              <a:rPr lang="en-US" dirty="0"/>
              <a:t>Bullet</a:t>
            </a:r>
          </a:p>
          <a:p>
            <a:pPr lvl="0"/>
            <a:endParaRPr dirty="0"/>
          </a:p>
        </p:txBody>
      </p:sp>
      <p:cxnSp>
        <p:nvCxnSpPr>
          <p:cNvPr id="16" name="Straight Connector 15"/>
          <p:cNvCxnSpPr/>
          <p:nvPr userDrawn="1"/>
        </p:nvCxnSpPr>
        <p:spPr>
          <a:xfrm>
            <a:off x="749554" y="2337651"/>
            <a:ext cx="791397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749554" y="1422400"/>
            <a:ext cx="7556246" cy="723900"/>
          </a:xfrm>
        </p:spPr>
        <p:txBody>
          <a:bodyPr lIns="0" tIns="0" rIns="0" bIns="0" anchor="ctr" anchorCtr="0">
            <a:noAutofit/>
          </a:bodyPr>
          <a:lstStyle>
            <a:lvl1pPr marL="0" indent="0">
              <a:buNone/>
              <a:defRPr sz="4800">
                <a:solidFill>
                  <a:schemeClr val="bg1"/>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Agenda/Content</a:t>
            </a:r>
          </a:p>
        </p:txBody>
      </p:sp>
    </p:spTree>
    <p:extLst>
      <p:ext uri="{BB962C8B-B14F-4D97-AF65-F5344CB8AC3E}">
        <p14:creationId xmlns:p14="http://schemas.microsoft.com/office/powerpoint/2010/main" val="425945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7" name="Text Placeholder 6"/>
          <p:cNvSpPr>
            <a:spLocks noGrp="1"/>
          </p:cNvSpPr>
          <p:nvPr>
            <p:ph type="body" sz="quarter" idx="12" hasCustomPrompt="1"/>
          </p:nvPr>
        </p:nvSpPr>
        <p:spPr>
          <a:xfrm>
            <a:off x="985839" y="2371306"/>
            <a:ext cx="4009908" cy="2962694"/>
          </a:xfrm>
        </p:spPr>
        <p:txBody>
          <a:bodyPr lIns="0" tIns="0" rIns="0" bIns="0" anchor="t" anchorCtr="0">
            <a:noAutofit/>
          </a:bodyPr>
          <a:lstStyle>
            <a:lvl1pPr marL="342900" marR="0" indent="-342900" algn="l" defTabSz="914400" rtl="0" eaLnBrk="1" fontAlgn="auto" latinLnBrk="0" hangingPunct="1">
              <a:lnSpc>
                <a:spcPct val="100000"/>
              </a:lnSpc>
              <a:spcBef>
                <a:spcPts val="600"/>
              </a:spcBef>
              <a:spcAft>
                <a:spcPts val="0"/>
              </a:spcAft>
              <a:buClr>
                <a:schemeClr val="bg2"/>
              </a:buClr>
              <a:buSzPct val="100000"/>
              <a:buFont typeface="Arial"/>
              <a:buChar char="•"/>
              <a:tabLst/>
              <a:defRPr sz="2000" baseline="0">
                <a:solidFill>
                  <a:schemeClr val="tx1"/>
                </a:solidFill>
                <a:latin typeface="Helvetica"/>
              </a:defRPr>
            </a:lvl1pPr>
            <a:lvl2pPr marL="571500" indent="-342900">
              <a:buSzPct val="100000"/>
              <a:buFont typeface="Arial"/>
              <a:buChar char="•"/>
              <a:defRPr sz="2400" baseline="0">
                <a:solidFill>
                  <a:schemeClr val="tx1"/>
                </a:solidFill>
                <a:latin typeface="Helvetica"/>
              </a:defRPr>
            </a:lvl2pPr>
            <a:lvl3pPr marL="800100" indent="-342900">
              <a:buSzPct val="100000"/>
              <a:buFont typeface="Arial"/>
              <a:buChar char="•"/>
              <a:defRPr sz="2400" baseline="0">
                <a:solidFill>
                  <a:schemeClr val="tx1"/>
                </a:solidFill>
                <a:latin typeface="Helvetica"/>
              </a:defRPr>
            </a:lvl3pPr>
            <a:lvl4pPr marL="1028700" indent="-342900">
              <a:buSzPct val="100000"/>
              <a:buFont typeface="Arial"/>
              <a:buChar char="•"/>
              <a:defRPr sz="2400" baseline="0">
                <a:solidFill>
                  <a:schemeClr val="tx1"/>
                </a:solidFill>
                <a:latin typeface="Helvetica"/>
              </a:defRPr>
            </a:lvl4pPr>
            <a:lvl5pPr marL="1257300" indent="-342900">
              <a:buSzPct val="100000"/>
              <a:buFont typeface="Arial"/>
              <a:buChar char="•"/>
              <a:defRPr sz="2400" baseline="0">
                <a:solidFill>
                  <a:schemeClr val="tx1"/>
                </a:solidFill>
                <a:latin typeface="Helvetica"/>
              </a:defRPr>
            </a:lvl5pPr>
          </a:lstStyle>
          <a:p>
            <a:pPr lvl="0"/>
            <a:r>
              <a:rPr lang="en-US" dirty="0"/>
              <a:t>Bullet</a:t>
            </a:r>
          </a:p>
          <a:p>
            <a:pPr lvl="0"/>
            <a:r>
              <a:rPr lang="en-US" dirty="0"/>
              <a:t>Bullet</a:t>
            </a:r>
          </a:p>
          <a:p>
            <a:pPr lvl="0"/>
            <a:r>
              <a:rPr lang="en-US" dirty="0"/>
              <a:t>Bullet</a:t>
            </a:r>
          </a:p>
          <a:p>
            <a:pPr lvl="0"/>
            <a:r>
              <a:rPr lang="en-US" dirty="0"/>
              <a:t>Bullet</a:t>
            </a:r>
          </a:p>
        </p:txBody>
      </p:sp>
      <p:cxnSp>
        <p:nvCxnSpPr>
          <p:cNvPr id="23" name="Straight Connector 22"/>
          <p:cNvCxnSpPr/>
          <p:nvPr userDrawn="1"/>
        </p:nvCxnSpPr>
        <p:spPr>
          <a:xfrm>
            <a:off x="731722" y="1968441"/>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35" name="Text Placeholder 4"/>
          <p:cNvSpPr>
            <a:spLocks noGrp="1"/>
          </p:cNvSpPr>
          <p:nvPr>
            <p:ph type="body" sz="quarter" idx="11" hasCustomPrompt="1"/>
          </p:nvPr>
        </p:nvSpPr>
        <p:spPr>
          <a:xfrm>
            <a:off x="731723" y="1454148"/>
            <a:ext cx="4339810" cy="514351"/>
          </a:xfrm>
          <a:solidFill>
            <a:schemeClr val="tx2"/>
          </a:solidFill>
        </p:spPr>
        <p:txBody>
          <a:bodyPr lIns="91440" tIns="0" bIns="45720" anchor="ctr" anchorCtr="0">
            <a:noAutofit/>
          </a:bodyPr>
          <a:lstStyle>
            <a:lvl1pPr marL="0" indent="0">
              <a:spcBef>
                <a:spcPts val="0"/>
              </a:spcBef>
              <a:buNone/>
              <a:defRPr sz="3200" baseline="0">
                <a:solidFill>
                  <a:schemeClr val="bg1"/>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Header Goes Here</a:t>
            </a:r>
          </a:p>
        </p:txBody>
      </p:sp>
      <p:sp>
        <p:nvSpPr>
          <p:cNvPr id="9" name="Picture Placeholder 8"/>
          <p:cNvSpPr>
            <a:spLocks noGrp="1"/>
          </p:cNvSpPr>
          <p:nvPr>
            <p:ph type="pic" sz="quarter" idx="13"/>
          </p:nvPr>
        </p:nvSpPr>
        <p:spPr>
          <a:xfrm>
            <a:off x="5194300" y="2159000"/>
            <a:ext cx="3468688" cy="4330700"/>
          </a:xfrm>
        </p:spPr>
        <p:txBody>
          <a:bodyPr>
            <a:normAutofit/>
          </a:bodyPr>
          <a:lstStyle>
            <a:lvl1pPr marL="0" indent="0">
              <a:buNone/>
              <a:defRPr sz="1200"/>
            </a:lvl1pPr>
          </a:lstStyle>
          <a:p>
            <a:r>
              <a:rPr lang="en-US"/>
              <a:t>Click icon to add picture</a:t>
            </a:r>
            <a:endParaRPr lang="en-US" dirty="0"/>
          </a:p>
        </p:txBody>
      </p:sp>
      <p:grpSp>
        <p:nvGrpSpPr>
          <p:cNvPr id="3" name="Group 2"/>
          <p:cNvGrpSpPr/>
          <p:nvPr userDrawn="1"/>
        </p:nvGrpSpPr>
        <p:grpSpPr>
          <a:xfrm>
            <a:off x="0" y="-26735"/>
            <a:ext cx="9144000" cy="1019801"/>
            <a:chOff x="0" y="-26735"/>
            <a:chExt cx="9144000" cy="1019801"/>
          </a:xfrm>
        </p:grpSpPr>
        <p:sp>
          <p:nvSpPr>
            <p:cNvPr id="16" name="Rectangle 15"/>
            <p:cNvSpPr/>
            <p:nvPr/>
          </p:nvSpPr>
          <p:spPr>
            <a:xfrm>
              <a:off x="0" y="-26735"/>
              <a:ext cx="9144000" cy="257633"/>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22" name="Rectangle 21"/>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25" name="Picture 24" descr="ICMA-Master-REV-we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grpSp>
    </p:spTree>
    <p:extLst>
      <p:ext uri="{BB962C8B-B14F-4D97-AF65-F5344CB8AC3E}">
        <p14:creationId xmlns:p14="http://schemas.microsoft.com/office/powerpoint/2010/main" val="69362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picture 02">
    <p:spTree>
      <p:nvGrpSpPr>
        <p:cNvPr id="1" name=""/>
        <p:cNvGrpSpPr/>
        <p:nvPr/>
      </p:nvGrpSpPr>
      <p:grpSpPr>
        <a:xfrm>
          <a:off x="0" y="0"/>
          <a:ext cx="0" cy="0"/>
          <a:chOff x="0" y="0"/>
          <a:chExt cx="0" cy="0"/>
        </a:xfrm>
      </p:grpSpPr>
      <p:sp>
        <p:nvSpPr>
          <p:cNvPr id="17" name="Text Placeholder 4"/>
          <p:cNvSpPr>
            <a:spLocks noGrp="1"/>
          </p:cNvSpPr>
          <p:nvPr>
            <p:ph type="body" sz="quarter" idx="11" hasCustomPrompt="1"/>
          </p:nvPr>
        </p:nvSpPr>
        <p:spPr>
          <a:xfrm>
            <a:off x="654317" y="1158971"/>
            <a:ext cx="3984625" cy="368241"/>
          </a:xfrm>
        </p:spPr>
        <p:txBody>
          <a:bodyPr lIns="0" bIns="0" anchor="ctr" anchorCtr="0">
            <a:noAutofit/>
          </a:bodyPr>
          <a:lstStyle>
            <a:lvl1pPr marL="0" indent="0">
              <a:buNone/>
              <a:defRPr sz="3200" baseline="0">
                <a:solidFill>
                  <a:schemeClr val="bg2"/>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Title Here</a:t>
            </a:r>
          </a:p>
        </p:txBody>
      </p:sp>
      <p:sp>
        <p:nvSpPr>
          <p:cNvPr id="18" name="Picture Placeholder 8"/>
          <p:cNvSpPr>
            <a:spLocks noGrp="1"/>
          </p:cNvSpPr>
          <p:nvPr>
            <p:ph type="pic" sz="quarter" idx="13"/>
          </p:nvPr>
        </p:nvSpPr>
        <p:spPr>
          <a:xfrm>
            <a:off x="654317" y="1778000"/>
            <a:ext cx="8008671" cy="4711700"/>
          </a:xfrm>
        </p:spPr>
        <p:txBody>
          <a:bodyPr>
            <a:normAutofit/>
          </a:bodyPr>
          <a:lstStyle>
            <a:lvl1pPr marL="0" indent="0">
              <a:buNone/>
              <a:defRPr sz="1200"/>
            </a:lvl1pPr>
          </a:lstStyle>
          <a:p>
            <a:r>
              <a:rPr lang="en-US"/>
              <a:t>Click icon to add picture</a:t>
            </a:r>
            <a:endParaRPr lang="en-US" dirty="0"/>
          </a:p>
        </p:txBody>
      </p:sp>
      <p:grpSp>
        <p:nvGrpSpPr>
          <p:cNvPr id="8" name="Group 7"/>
          <p:cNvGrpSpPr/>
          <p:nvPr userDrawn="1"/>
        </p:nvGrpSpPr>
        <p:grpSpPr>
          <a:xfrm>
            <a:off x="0" y="-26735"/>
            <a:ext cx="9144000" cy="1019801"/>
            <a:chOff x="0" y="-26735"/>
            <a:chExt cx="9144000" cy="1019801"/>
          </a:xfrm>
        </p:grpSpPr>
        <p:sp>
          <p:nvSpPr>
            <p:cNvPr id="9" name="Rectangle 8"/>
            <p:cNvSpPr/>
            <p:nvPr/>
          </p:nvSpPr>
          <p:spPr>
            <a:xfrm>
              <a:off x="0" y="-26735"/>
              <a:ext cx="9144000" cy="257633"/>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10" name="Rectangle 9"/>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11" name="Picture 10" descr="ICMA-Master-REV-we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grpSp>
    </p:spTree>
    <p:extLst>
      <p:ext uri="{BB962C8B-B14F-4D97-AF65-F5344CB8AC3E}">
        <p14:creationId xmlns:p14="http://schemas.microsoft.com/office/powerpoint/2010/main" val="82272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13" name="Text Placeholder 6"/>
          <p:cNvSpPr>
            <a:spLocks noGrp="1"/>
          </p:cNvSpPr>
          <p:nvPr>
            <p:ph type="body" sz="quarter" idx="12"/>
          </p:nvPr>
        </p:nvSpPr>
        <p:spPr>
          <a:xfrm>
            <a:off x="613034" y="1723606"/>
            <a:ext cx="3984625" cy="2962694"/>
          </a:xfrm>
        </p:spPr>
        <p:txBody>
          <a:bodyPr lIns="0" tIns="0" rIns="0" bIns="0">
            <a:noAutofit/>
          </a:bodyPr>
          <a:lstStyle>
            <a:lvl1pPr marL="0" marR="0" indent="0" algn="l" defTabSz="914400" rtl="0" eaLnBrk="1" fontAlgn="auto" latinLnBrk="0" hangingPunct="1">
              <a:lnSpc>
                <a:spcPct val="100000"/>
              </a:lnSpc>
              <a:spcBef>
                <a:spcPts val="2000"/>
              </a:spcBef>
              <a:spcAft>
                <a:spcPts val="0"/>
              </a:spcAft>
              <a:buClr>
                <a:schemeClr val="bg2"/>
              </a:buClr>
              <a:buSzPct val="100000"/>
              <a:buFont typeface="Arial"/>
              <a:buNone/>
              <a:tabLst/>
              <a:defRPr sz="2000" baseline="0">
                <a:solidFill>
                  <a:schemeClr val="tx1"/>
                </a:solidFill>
                <a:latin typeface="Helvetica"/>
              </a:defRPr>
            </a:lvl1pPr>
            <a:lvl2pPr marL="571500" indent="-342900">
              <a:buSzPct val="100000"/>
              <a:buFont typeface="Arial"/>
              <a:buChar char="•"/>
              <a:defRPr sz="2400" baseline="0">
                <a:solidFill>
                  <a:schemeClr val="tx1"/>
                </a:solidFill>
                <a:latin typeface="Helvetica"/>
              </a:defRPr>
            </a:lvl2pPr>
            <a:lvl3pPr marL="800100" indent="-342900">
              <a:buSzPct val="100000"/>
              <a:buFont typeface="Arial"/>
              <a:buChar char="•"/>
              <a:defRPr sz="2400" baseline="0">
                <a:solidFill>
                  <a:schemeClr val="tx1"/>
                </a:solidFill>
                <a:latin typeface="Helvetica"/>
              </a:defRPr>
            </a:lvl3pPr>
            <a:lvl4pPr marL="1028700" indent="-342900">
              <a:buSzPct val="100000"/>
              <a:buFont typeface="Arial"/>
              <a:buChar char="•"/>
              <a:defRPr sz="2400" baseline="0">
                <a:solidFill>
                  <a:schemeClr val="tx1"/>
                </a:solidFill>
                <a:latin typeface="Helvetica"/>
              </a:defRPr>
            </a:lvl4pPr>
            <a:lvl5pPr marL="1257300" indent="-342900">
              <a:buSzPct val="100000"/>
              <a:buFont typeface="Arial"/>
              <a:buChar char="•"/>
              <a:defRPr sz="2400" baseline="0">
                <a:solidFill>
                  <a:schemeClr val="tx1"/>
                </a:solidFill>
                <a:latin typeface="Helvetica"/>
              </a:defRPr>
            </a:lvl5pPr>
          </a:lstStyle>
          <a:p>
            <a:pPr lvl="0"/>
            <a:r>
              <a:rPr lang="en-US"/>
              <a:t>Edit Master text styles</a:t>
            </a:r>
          </a:p>
        </p:txBody>
      </p:sp>
      <p:sp>
        <p:nvSpPr>
          <p:cNvPr id="20" name="Text Placeholder 4"/>
          <p:cNvSpPr>
            <a:spLocks noGrp="1"/>
          </p:cNvSpPr>
          <p:nvPr>
            <p:ph type="body" sz="quarter" idx="11" hasCustomPrompt="1"/>
          </p:nvPr>
        </p:nvSpPr>
        <p:spPr>
          <a:xfrm>
            <a:off x="613034" y="1005766"/>
            <a:ext cx="3984625" cy="368241"/>
          </a:xfrm>
        </p:spPr>
        <p:txBody>
          <a:bodyPr lIns="0" bIns="0" anchor="ctr" anchorCtr="0">
            <a:noAutofit/>
          </a:bodyPr>
          <a:lstStyle>
            <a:lvl1pPr marL="0" indent="0">
              <a:buNone/>
              <a:tabLst>
                <a:tab pos="1028700" algn="l"/>
              </a:tabLst>
              <a:defRPr sz="3200" baseline="0">
                <a:solidFill>
                  <a:schemeClr val="bg2"/>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Title Here</a:t>
            </a:r>
          </a:p>
        </p:txBody>
      </p:sp>
      <p:sp>
        <p:nvSpPr>
          <p:cNvPr id="21" name="Picture Placeholder 8"/>
          <p:cNvSpPr>
            <a:spLocks noGrp="1"/>
          </p:cNvSpPr>
          <p:nvPr>
            <p:ph type="pic" sz="quarter" idx="13"/>
          </p:nvPr>
        </p:nvSpPr>
        <p:spPr>
          <a:xfrm>
            <a:off x="4851400" y="1723606"/>
            <a:ext cx="3811588" cy="4766094"/>
          </a:xfrm>
        </p:spPr>
        <p:txBody>
          <a:bodyPr>
            <a:normAutofit/>
          </a:bodyPr>
          <a:lstStyle>
            <a:lvl1pPr marL="0" indent="0">
              <a:buNone/>
              <a:defRPr sz="1200"/>
            </a:lvl1pPr>
          </a:lstStyle>
          <a:p>
            <a:r>
              <a:rPr lang="en-US"/>
              <a:t>Click icon to add picture</a:t>
            </a:r>
            <a:endParaRPr lang="en-US" dirty="0"/>
          </a:p>
        </p:txBody>
      </p:sp>
      <p:grpSp>
        <p:nvGrpSpPr>
          <p:cNvPr id="9" name="Group 8"/>
          <p:cNvGrpSpPr/>
          <p:nvPr userDrawn="1"/>
        </p:nvGrpSpPr>
        <p:grpSpPr>
          <a:xfrm>
            <a:off x="0" y="-26735"/>
            <a:ext cx="9144000" cy="1019801"/>
            <a:chOff x="0" y="-26735"/>
            <a:chExt cx="9144000" cy="1019801"/>
          </a:xfrm>
        </p:grpSpPr>
        <p:sp>
          <p:nvSpPr>
            <p:cNvPr id="15" name="Rectangle 14"/>
            <p:cNvSpPr/>
            <p:nvPr/>
          </p:nvSpPr>
          <p:spPr>
            <a:xfrm>
              <a:off x="0" y="-26735"/>
              <a:ext cx="9144000" cy="257633"/>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16" name="Rectangle 15"/>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17" name="Picture 16" descr="ICMA-Master-REV-we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grpSp>
    </p:spTree>
    <p:extLst>
      <p:ext uri="{BB962C8B-B14F-4D97-AF65-F5344CB8AC3E}">
        <p14:creationId xmlns:p14="http://schemas.microsoft.com/office/powerpoint/2010/main" val="41079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ontent">
    <p:spTree>
      <p:nvGrpSpPr>
        <p:cNvPr id="1" name=""/>
        <p:cNvGrpSpPr/>
        <p:nvPr/>
      </p:nvGrpSpPr>
      <p:grpSpPr>
        <a:xfrm>
          <a:off x="0" y="0"/>
          <a:ext cx="0" cy="0"/>
          <a:chOff x="0" y="0"/>
          <a:chExt cx="0" cy="0"/>
        </a:xfrm>
      </p:grpSpPr>
      <p:cxnSp>
        <p:nvCxnSpPr>
          <p:cNvPr id="19" name="Straight Connector 18"/>
          <p:cNvCxnSpPr/>
          <p:nvPr userDrawn="1"/>
        </p:nvCxnSpPr>
        <p:spPr>
          <a:xfrm>
            <a:off x="465022" y="1968441"/>
            <a:ext cx="8198505" cy="5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Text Placeholder 4"/>
          <p:cNvSpPr>
            <a:spLocks noGrp="1"/>
          </p:cNvSpPr>
          <p:nvPr>
            <p:ph type="body" sz="quarter" idx="11" hasCustomPrompt="1"/>
          </p:nvPr>
        </p:nvSpPr>
        <p:spPr>
          <a:xfrm>
            <a:off x="465023" y="1466849"/>
            <a:ext cx="4259378" cy="501592"/>
          </a:xfrm>
          <a:solidFill>
            <a:schemeClr val="tx2"/>
          </a:solidFill>
        </p:spPr>
        <p:txBody>
          <a:bodyPr lIns="91440" tIns="0" bIns="45720" anchor="ctr" anchorCtr="0">
            <a:noAutofit/>
          </a:bodyPr>
          <a:lstStyle>
            <a:lvl1pPr marL="0" indent="0">
              <a:spcBef>
                <a:spcPts val="0"/>
              </a:spcBef>
              <a:buNone/>
              <a:defRPr sz="3200" baseline="0">
                <a:solidFill>
                  <a:schemeClr val="bg1"/>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Table Layout</a:t>
            </a:r>
          </a:p>
        </p:txBody>
      </p:sp>
      <p:sp>
        <p:nvSpPr>
          <p:cNvPr id="5" name="Table Placeholder 4"/>
          <p:cNvSpPr>
            <a:spLocks noGrp="1"/>
          </p:cNvSpPr>
          <p:nvPr>
            <p:ph type="tbl" sz="quarter" idx="12"/>
          </p:nvPr>
        </p:nvSpPr>
        <p:spPr>
          <a:xfrm>
            <a:off x="571500" y="2311400"/>
            <a:ext cx="8091488" cy="3746500"/>
          </a:xfrm>
        </p:spPr>
        <p:txBody>
          <a:bodyPr>
            <a:normAutofit/>
          </a:bodyPr>
          <a:lstStyle>
            <a:lvl1pPr marL="0" indent="0" algn="l">
              <a:buNone/>
              <a:defRPr sz="1200"/>
            </a:lvl1pPr>
          </a:lstStyle>
          <a:p>
            <a:r>
              <a:rPr lang="en-US"/>
              <a:t>Click icon to add table</a:t>
            </a:r>
            <a:endParaRPr lang="en-US" dirty="0"/>
          </a:p>
        </p:txBody>
      </p:sp>
      <p:grpSp>
        <p:nvGrpSpPr>
          <p:cNvPr id="10" name="Group 9"/>
          <p:cNvGrpSpPr/>
          <p:nvPr userDrawn="1"/>
        </p:nvGrpSpPr>
        <p:grpSpPr>
          <a:xfrm>
            <a:off x="0" y="-26735"/>
            <a:ext cx="9144000" cy="1019801"/>
            <a:chOff x="0" y="-26735"/>
            <a:chExt cx="9144000" cy="1019801"/>
          </a:xfrm>
        </p:grpSpPr>
        <p:sp>
          <p:nvSpPr>
            <p:cNvPr id="11" name="Rectangle 10"/>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12" name="Rectangle 11"/>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13" name="Picture 12" descr="ICMA-Master-REV-we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grpSp>
    </p:spTree>
    <p:extLst>
      <p:ext uri="{BB962C8B-B14F-4D97-AF65-F5344CB8AC3E}">
        <p14:creationId xmlns:p14="http://schemas.microsoft.com/office/powerpoint/2010/main" val="206059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613034" y="1005766"/>
            <a:ext cx="3984625" cy="368241"/>
          </a:xfrm>
        </p:spPr>
        <p:txBody>
          <a:bodyPr lIns="0" bIns="0" anchor="ctr" anchorCtr="0">
            <a:noAutofit/>
          </a:bodyPr>
          <a:lstStyle>
            <a:lvl1pPr marL="0" indent="0">
              <a:buNone/>
              <a:tabLst>
                <a:tab pos="1028700" algn="l"/>
              </a:tabLst>
              <a:defRPr sz="3200" baseline="0">
                <a:solidFill>
                  <a:schemeClr val="bg2"/>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Table title here</a:t>
            </a:r>
          </a:p>
        </p:txBody>
      </p:sp>
      <p:grpSp>
        <p:nvGrpSpPr>
          <p:cNvPr id="7" name="Group 6"/>
          <p:cNvGrpSpPr/>
          <p:nvPr userDrawn="1"/>
        </p:nvGrpSpPr>
        <p:grpSpPr>
          <a:xfrm>
            <a:off x="0" y="-26735"/>
            <a:ext cx="9144000" cy="1019801"/>
            <a:chOff x="0" y="-26735"/>
            <a:chExt cx="9144000" cy="1019801"/>
          </a:xfrm>
        </p:grpSpPr>
        <p:sp>
          <p:nvSpPr>
            <p:cNvPr id="8" name="Rectangle 7"/>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9" name="Rectangle 8"/>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10" name="Picture 9" descr="ICMA-Master-REV-we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grpSp>
      <p:sp>
        <p:nvSpPr>
          <p:cNvPr id="12" name="Table Placeholder 11"/>
          <p:cNvSpPr>
            <a:spLocks noGrp="1"/>
          </p:cNvSpPr>
          <p:nvPr>
            <p:ph type="tbl" sz="quarter" idx="12"/>
          </p:nvPr>
        </p:nvSpPr>
        <p:spPr>
          <a:xfrm>
            <a:off x="612775" y="1612900"/>
            <a:ext cx="8050213" cy="4864100"/>
          </a:xfrm>
        </p:spPr>
        <p:txBody>
          <a:bodyPr>
            <a:normAutofit/>
          </a:bodyPr>
          <a:lstStyle>
            <a:lvl1pPr marL="0" indent="0">
              <a:buNone/>
              <a:defRPr sz="1200"/>
            </a:lvl1pPr>
          </a:lstStyle>
          <a:p>
            <a:r>
              <a:rPr lang="en-US"/>
              <a:t>Click icon to add table</a:t>
            </a:r>
            <a:endParaRPr lang="en-US" dirty="0"/>
          </a:p>
        </p:txBody>
      </p:sp>
    </p:spTree>
    <p:extLst>
      <p:ext uri="{BB962C8B-B14F-4D97-AF65-F5344CB8AC3E}">
        <p14:creationId xmlns:p14="http://schemas.microsoft.com/office/powerpoint/2010/main" val="148350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eparators">
    <p:spTree>
      <p:nvGrpSpPr>
        <p:cNvPr id="1" name=""/>
        <p:cNvGrpSpPr/>
        <p:nvPr/>
      </p:nvGrpSpPr>
      <p:grpSpPr>
        <a:xfrm>
          <a:off x="0" y="0"/>
          <a:ext cx="0" cy="0"/>
          <a:chOff x="0" y="0"/>
          <a:chExt cx="0" cy="0"/>
        </a:xfrm>
      </p:grpSpPr>
      <p:sp>
        <p:nvSpPr>
          <p:cNvPr id="14" name="Rectangle 13"/>
          <p:cNvSpPr/>
          <p:nvPr/>
        </p:nvSpPr>
        <p:spPr>
          <a:xfrm>
            <a:off x="0" y="1905000"/>
            <a:ext cx="9144000" cy="4953000"/>
          </a:xfrm>
          <a:prstGeom prst="rect">
            <a:avLst/>
          </a:prstGeom>
          <a:solidFill>
            <a:srgbClr val="1C3C6D"/>
          </a:solidFill>
          <a:ln>
            <a:solidFill>
              <a:srgbClr val="1C3C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15" name="Rectangle 14"/>
          <p:cNvSpPr/>
          <p:nvPr/>
        </p:nvSpPr>
        <p:spPr>
          <a:xfrm>
            <a:off x="0" y="-1"/>
            <a:ext cx="9144000" cy="19050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16" name="Rectangle 15"/>
          <p:cNvSpPr/>
          <p:nvPr/>
        </p:nvSpPr>
        <p:spPr>
          <a:xfrm>
            <a:off x="6814141" y="0"/>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17" name="Picture 16" descr="ICMA-Master-REV-we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8" name="Rectangle 17"/>
          <p:cNvSpPr/>
          <p:nvPr/>
        </p:nvSpPr>
        <p:spPr>
          <a:xfrm>
            <a:off x="0" y="6632222"/>
            <a:ext cx="9144000" cy="225778"/>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19" name="Text Placeholder 6"/>
          <p:cNvSpPr>
            <a:spLocks noGrp="1"/>
          </p:cNvSpPr>
          <p:nvPr userDrawn="1">
            <p:ph type="body" sz="quarter" idx="12"/>
          </p:nvPr>
        </p:nvSpPr>
        <p:spPr>
          <a:xfrm>
            <a:off x="1438276" y="2371306"/>
            <a:ext cx="6727824" cy="3318294"/>
          </a:xfrm>
        </p:spPr>
        <p:txBody>
          <a:bodyPr lIns="0" tIns="0" rIns="0" bIns="0">
            <a:normAutofit/>
          </a:bodyPr>
          <a:lstStyle>
            <a:lvl1pPr marL="342900" marR="0" indent="-342900" algn="l" defTabSz="914400" rtl="0" eaLnBrk="1" fontAlgn="auto" latinLnBrk="0" hangingPunct="1">
              <a:lnSpc>
                <a:spcPct val="100000"/>
              </a:lnSpc>
              <a:spcBef>
                <a:spcPts val="2000"/>
              </a:spcBef>
              <a:spcAft>
                <a:spcPts val="0"/>
              </a:spcAft>
              <a:buClr>
                <a:schemeClr val="bg2"/>
              </a:buClr>
              <a:buSzPct val="100000"/>
              <a:buFont typeface="Arial"/>
              <a:buChar char="•"/>
              <a:tabLst/>
              <a:defRPr sz="2400" baseline="0">
                <a:solidFill>
                  <a:schemeClr val="bg1"/>
                </a:solidFill>
                <a:latin typeface="Helvetica"/>
              </a:defRPr>
            </a:lvl1pPr>
            <a:lvl2pPr marL="571500" indent="-342900">
              <a:buSzPct val="100000"/>
              <a:buFont typeface="Arial"/>
              <a:buChar char="•"/>
              <a:defRPr sz="2400" baseline="0">
                <a:solidFill>
                  <a:schemeClr val="tx1"/>
                </a:solidFill>
                <a:latin typeface="Helvetica"/>
              </a:defRPr>
            </a:lvl2pPr>
            <a:lvl3pPr marL="800100" indent="-342900">
              <a:buSzPct val="100000"/>
              <a:buFont typeface="Arial"/>
              <a:buChar char="•"/>
              <a:defRPr sz="2400" baseline="0">
                <a:solidFill>
                  <a:schemeClr val="tx1"/>
                </a:solidFill>
                <a:latin typeface="Helvetica"/>
              </a:defRPr>
            </a:lvl3pPr>
            <a:lvl4pPr marL="1028700" indent="-342900">
              <a:buSzPct val="100000"/>
              <a:buFont typeface="Arial"/>
              <a:buChar char="•"/>
              <a:defRPr sz="2400" baseline="0">
                <a:solidFill>
                  <a:schemeClr val="tx1"/>
                </a:solidFill>
                <a:latin typeface="Helvetica"/>
              </a:defRPr>
            </a:lvl4pPr>
            <a:lvl5pPr marL="1257300" indent="-342900">
              <a:buSzPct val="100000"/>
              <a:buFont typeface="Arial"/>
              <a:buChar char="•"/>
              <a:defRPr sz="2400" baseline="0">
                <a:solidFill>
                  <a:schemeClr val="tx1"/>
                </a:solidFill>
                <a:latin typeface="Helvetica"/>
              </a:defRPr>
            </a:lvl5pPr>
          </a:lstStyle>
          <a:p>
            <a:pPr lvl="0"/>
            <a:r>
              <a:rPr lang="en-US"/>
              <a:t>Edit Master text styles</a:t>
            </a:r>
          </a:p>
        </p:txBody>
      </p:sp>
      <p:sp>
        <p:nvSpPr>
          <p:cNvPr id="20" name="Title 1"/>
          <p:cNvSpPr>
            <a:spLocks noGrp="1"/>
          </p:cNvSpPr>
          <p:nvPr userDrawn="1">
            <p:ph type="title" hasCustomPrompt="1"/>
          </p:nvPr>
        </p:nvSpPr>
        <p:spPr>
          <a:xfrm>
            <a:off x="904874" y="1419934"/>
            <a:ext cx="7261225" cy="497766"/>
          </a:xfrm>
        </p:spPr>
        <p:txBody>
          <a:bodyPr anchor="ctr" anchorCtr="0"/>
          <a:lstStyle>
            <a:lvl1pPr>
              <a:defRPr sz="4400">
                <a:solidFill>
                  <a:schemeClr val="bg1"/>
                </a:solidFill>
                <a:latin typeface="Helvetica"/>
              </a:defRPr>
            </a:lvl1pPr>
          </a:lstStyle>
          <a:p>
            <a:r>
              <a:rPr lang="en-US" dirty="0"/>
              <a:t>Section Separator (text only)</a:t>
            </a:r>
            <a:endParaRPr dirty="0"/>
          </a:p>
        </p:txBody>
      </p:sp>
    </p:spTree>
    <p:extLst>
      <p:ext uri="{BB962C8B-B14F-4D97-AF65-F5344CB8AC3E}">
        <p14:creationId xmlns:p14="http://schemas.microsoft.com/office/powerpoint/2010/main" val="365431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divider p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normAutofit/>
          </a:bodyPr>
          <a:lstStyle>
            <a:lvl1pPr marL="0" indent="0">
              <a:buNone/>
              <a:defRPr sz="1200"/>
            </a:lvl1pPr>
          </a:lstStyle>
          <a:p>
            <a:r>
              <a:rPr lang="en-US"/>
              <a:t>Click icon to add picture</a:t>
            </a:r>
            <a:endParaRPr lang="en-US" dirty="0"/>
          </a:p>
        </p:txBody>
      </p:sp>
      <p:sp>
        <p:nvSpPr>
          <p:cNvPr id="21" name="Picture Placeholder 43"/>
          <p:cNvSpPr>
            <a:spLocks noGrp="1"/>
          </p:cNvSpPr>
          <p:nvPr>
            <p:ph type="pic" sz="quarter" idx="14" hasCustomPrompt="1"/>
          </p:nvPr>
        </p:nvSpPr>
        <p:spPr>
          <a:xfrm>
            <a:off x="1938338" y="2693988"/>
            <a:ext cx="7304087" cy="4281487"/>
          </a:xfrm>
        </p:spPr>
        <p:txBody>
          <a:bodyPr>
            <a:normAutofit/>
          </a:bodyPr>
          <a:lstStyle>
            <a:lvl1pPr marL="0" indent="0">
              <a:buNone/>
              <a:defRPr sz="1200"/>
            </a:lvl1pPr>
          </a:lstStyle>
          <a:p>
            <a:r>
              <a:rPr lang="en-US" dirty="0"/>
              <a:t>ICMA white blocks</a:t>
            </a:r>
          </a:p>
        </p:txBody>
      </p:sp>
      <p:sp>
        <p:nvSpPr>
          <p:cNvPr id="20" name="Title 1"/>
          <p:cNvSpPr>
            <a:spLocks noGrp="1"/>
          </p:cNvSpPr>
          <p:nvPr>
            <p:ph type="title" hasCustomPrompt="1"/>
          </p:nvPr>
        </p:nvSpPr>
        <p:spPr>
          <a:xfrm>
            <a:off x="549275" y="4064000"/>
            <a:ext cx="4302126" cy="2222500"/>
          </a:xfrm>
        </p:spPr>
        <p:txBody>
          <a:bodyPr anchor="ctr" anchorCtr="0"/>
          <a:lstStyle>
            <a:lvl1pPr>
              <a:defRPr sz="8000">
                <a:solidFill>
                  <a:schemeClr val="bg1"/>
                </a:solidFill>
                <a:latin typeface="Helvetica"/>
              </a:defRPr>
            </a:lvl1pPr>
          </a:lstStyle>
          <a:p>
            <a:r>
              <a:rPr lang="en-US" dirty="0"/>
              <a:t>Divider</a:t>
            </a:r>
            <a:br>
              <a:rPr lang="en-US" dirty="0"/>
            </a:br>
            <a:r>
              <a:rPr lang="en-US" dirty="0"/>
              <a:t>Page</a:t>
            </a:r>
            <a:endParaRPr dirty="0"/>
          </a:p>
        </p:txBody>
      </p:sp>
    </p:spTree>
    <p:extLst>
      <p:ext uri="{BB962C8B-B14F-4D97-AF65-F5344CB8AC3E}">
        <p14:creationId xmlns:p14="http://schemas.microsoft.com/office/powerpoint/2010/main" val="270576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latin typeface="Helvetica"/>
              </a:defRPr>
            </a:lvl1pPr>
          </a:lstStyle>
          <a:p>
            <a:fld id="{D728701E-CAF4-4159-9B3E-41C86DFFA30D}" type="datetimeFigureOut">
              <a:rPr lang="en-US" smtClean="0"/>
              <a:pPr/>
              <a:t>12/12/2018</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latin typeface="Helvetica"/>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latin typeface="Helvetica"/>
              </a:defRPr>
            </a:lvl1pPr>
          </a:lstStyle>
          <a:p>
            <a:fld id="{162F1D00-BD13-4404-86B0-79703945A0A7}" type="slidenum">
              <a:rPr lang="en-US" smtClean="0"/>
              <a:pPr/>
              <a:t>‹#›</a:t>
            </a:fld>
            <a:endParaRPr lang="en-US" dirty="0"/>
          </a:p>
        </p:txBody>
      </p:sp>
    </p:spTree>
    <p:extLst>
      <p:ext uri="{BB962C8B-B14F-4D97-AF65-F5344CB8AC3E}">
        <p14:creationId xmlns:p14="http://schemas.microsoft.com/office/powerpoint/2010/main" val="36544471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914400" rtl="0" eaLnBrk="1" latinLnBrk="0" hangingPunct="1">
        <a:spcBef>
          <a:spcPct val="0"/>
        </a:spcBef>
        <a:buNone/>
        <a:defRPr sz="3600" b="0" kern="1200">
          <a:solidFill>
            <a:schemeClr val="accent1"/>
          </a:solidFill>
          <a:latin typeface="Helvetica"/>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Helvetica"/>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2" y="0"/>
            <a:ext cx="306034" cy="68580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squares-white-final.png"/>
          <p:cNvPicPr>
            <a:picLocks noChangeAspect="1"/>
          </p:cNvPicPr>
          <p:nvPr/>
        </p:nvPicPr>
        <p:blipFill rotWithShape="1">
          <a:blip r:embed="rId3">
            <a:alphaModFix amt="45000"/>
            <a:extLst>
              <a:ext uri="{28A0092B-C50C-407E-A947-70E740481C1C}">
                <a14:useLocalDpi xmlns:a14="http://schemas.microsoft.com/office/drawing/2010/main" val="0"/>
              </a:ext>
            </a:extLst>
          </a:blip>
          <a:srcRect l="19761" t="19548" b="6496"/>
          <a:stretch/>
        </p:blipFill>
        <p:spPr>
          <a:xfrm flipH="1">
            <a:off x="1703341" y="0"/>
            <a:ext cx="7440659" cy="6858000"/>
          </a:xfrm>
          <a:prstGeom prst="rect">
            <a:avLst/>
          </a:prstGeom>
        </p:spPr>
      </p:pic>
      <p:sp>
        <p:nvSpPr>
          <p:cNvPr id="7" name="Title 1"/>
          <p:cNvSpPr txBox="1">
            <a:spLocks/>
          </p:cNvSpPr>
          <p:nvPr/>
        </p:nvSpPr>
        <p:spPr>
          <a:xfrm>
            <a:off x="689104" y="774338"/>
            <a:ext cx="8307558" cy="47091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Helvetica"/>
                <a:ea typeface="+mj-ea"/>
                <a:cs typeface="Helvetica"/>
              </a:rPr>
              <a:t>Veterans Local Government Management Fellowship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a:ea typeface="+mj-ea"/>
              <a:cs typeface="Helvetica"/>
            </a:endParaRPr>
          </a:p>
        </p:txBody>
      </p:sp>
      <p:pic>
        <p:nvPicPr>
          <p:cNvPr id="8" name="Picture Placeholder 18" descr="ICMA-logo-flag.png">
            <a:extLst>
              <a:ext uri="{FF2B5EF4-FFF2-40B4-BE49-F238E27FC236}">
                <a16:creationId xmlns:a16="http://schemas.microsoft.com/office/drawing/2014/main" id="{C3BDDF3C-2238-474C-8CF2-FE6D0AE894F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b="590"/>
          <a:stretch/>
        </p:blipFill>
        <p:spPr>
          <a:xfrm>
            <a:off x="6813550" y="0"/>
            <a:ext cx="1849438" cy="1109133"/>
          </a:xfrm>
          <a:prstGeom prst="rect">
            <a:avLst/>
          </a:prstGeom>
        </p:spPr>
      </p:pic>
      <p:sp>
        <p:nvSpPr>
          <p:cNvPr id="10" name="Oval 9">
            <a:extLst>
              <a:ext uri="{FF2B5EF4-FFF2-40B4-BE49-F238E27FC236}">
                <a16:creationId xmlns:a16="http://schemas.microsoft.com/office/drawing/2014/main" id="{19E1891F-D2FE-47ED-A3B6-02F76856AD6E}"/>
              </a:ext>
            </a:extLst>
          </p:cNvPr>
          <p:cNvSpPr/>
          <p:nvPr/>
        </p:nvSpPr>
        <p:spPr>
          <a:xfrm>
            <a:off x="6409189" y="4140497"/>
            <a:ext cx="2587473" cy="258747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40B95748-0D90-4820-B223-887C96D3B6D0}"/>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r="13331"/>
          <a:stretch/>
        </p:blipFill>
        <p:spPr>
          <a:xfrm>
            <a:off x="5800954" y="4161832"/>
            <a:ext cx="3286344" cy="2526601"/>
          </a:xfrm>
          <a:prstGeom prst="rect">
            <a:avLst/>
          </a:prstGeom>
        </p:spPr>
      </p:pic>
      <p:sp>
        <p:nvSpPr>
          <p:cNvPr id="2" name="Rectangle 1">
            <a:extLst>
              <a:ext uri="{FF2B5EF4-FFF2-40B4-BE49-F238E27FC236}">
                <a16:creationId xmlns:a16="http://schemas.microsoft.com/office/drawing/2014/main" id="{354238D6-A417-4EDC-ACE0-314CD86BA808}"/>
              </a:ext>
            </a:extLst>
          </p:cNvPr>
          <p:cNvSpPr/>
          <p:nvPr/>
        </p:nvSpPr>
        <p:spPr>
          <a:xfrm>
            <a:off x="364759" y="6257836"/>
            <a:ext cx="6203821" cy="600164"/>
          </a:xfrm>
          <a:prstGeom prst="rect">
            <a:avLst/>
          </a:prstGeom>
        </p:spPr>
        <p:txBody>
          <a:bodyPr wrap="square">
            <a:spAutoFit/>
          </a:bodyPr>
          <a:lstStyle/>
          <a:p>
            <a:r>
              <a:rPr lang="en-US" sz="1100" dirty="0">
                <a:solidFill>
                  <a:schemeClr val="bg1"/>
                </a:solidFill>
              </a:rPr>
              <a:t>DISCLAIMER: THE VLGMF PROGAM IS A NON-FEDERAL ENTITY. IT IS NOT A PART OF THE DEPARTMENT OF DEFENSE OR ANY OF ITS COMPONENTS AND IT HAS NO FEDERAL GOVERNMENTAL STATUS.</a:t>
            </a:r>
          </a:p>
        </p:txBody>
      </p:sp>
    </p:spTree>
    <p:extLst>
      <p:ext uri="{BB962C8B-B14F-4D97-AF65-F5344CB8AC3E}">
        <p14:creationId xmlns:p14="http://schemas.microsoft.com/office/powerpoint/2010/main" val="121499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399E28-DC6B-4B80-88B5-BCC8066DDCBC}"/>
              </a:ext>
            </a:extLst>
          </p:cNvPr>
          <p:cNvSpPr>
            <a:spLocks noGrp="1"/>
          </p:cNvSpPr>
          <p:nvPr>
            <p:ph idx="1"/>
          </p:nvPr>
        </p:nvSpPr>
        <p:spPr>
          <a:xfrm>
            <a:off x="927100" y="2444062"/>
            <a:ext cx="7378767" cy="4275519"/>
          </a:xfrm>
        </p:spPr>
        <p:txBody>
          <a:bodyPr/>
          <a:lstStyle/>
          <a:p>
            <a:pPr>
              <a:spcBef>
                <a:spcPts val="1200"/>
              </a:spcBef>
            </a:pPr>
            <a:r>
              <a:rPr lang="en-US" sz="2200" dirty="0"/>
              <a:t>Program Description</a:t>
            </a:r>
          </a:p>
          <a:p>
            <a:pPr>
              <a:spcBef>
                <a:spcPts val="1200"/>
              </a:spcBef>
            </a:pPr>
            <a:r>
              <a:rPr lang="en-US" sz="2200" dirty="0"/>
              <a:t>Program Benefits </a:t>
            </a:r>
          </a:p>
          <a:p>
            <a:pPr>
              <a:spcBef>
                <a:spcPts val="1200"/>
              </a:spcBef>
            </a:pPr>
            <a:r>
              <a:rPr lang="en-US" sz="2200" dirty="0"/>
              <a:t>Coaching</a:t>
            </a:r>
          </a:p>
          <a:p>
            <a:pPr>
              <a:spcBef>
                <a:spcPts val="1200"/>
              </a:spcBef>
            </a:pPr>
            <a:r>
              <a:rPr lang="en-US" sz="2200" dirty="0"/>
              <a:t>Requirements to Participate</a:t>
            </a:r>
          </a:p>
          <a:p>
            <a:pPr marL="0" indent="0">
              <a:spcBef>
                <a:spcPts val="1200"/>
              </a:spcBef>
              <a:buNone/>
            </a:pPr>
            <a:endParaRPr lang="en-US" sz="2200" dirty="0"/>
          </a:p>
          <a:p>
            <a:pPr>
              <a:spcBef>
                <a:spcPts val="1200"/>
              </a:spcBef>
            </a:pPr>
            <a:endParaRPr lang="en-US" sz="2200" dirty="0"/>
          </a:p>
          <a:p>
            <a:pPr>
              <a:spcBef>
                <a:spcPts val="1200"/>
              </a:spcBef>
            </a:pPr>
            <a:endParaRPr lang="en-US" sz="2200"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6B6C709E-997D-49BC-B86B-190290F3F30C}"/>
              </a:ext>
            </a:extLst>
          </p:cNvPr>
          <p:cNvSpPr>
            <a:spLocks noGrp="1"/>
          </p:cNvSpPr>
          <p:nvPr>
            <p:ph type="body" sz="quarter" idx="10"/>
          </p:nvPr>
        </p:nvSpPr>
        <p:spPr/>
        <p:txBody>
          <a:bodyPr/>
          <a:lstStyle/>
          <a:p>
            <a:r>
              <a:rPr lang="en-US" dirty="0"/>
              <a:t>Agenda</a:t>
            </a:r>
          </a:p>
        </p:txBody>
      </p:sp>
      <p:pic>
        <p:nvPicPr>
          <p:cNvPr id="4" name="Picture 3">
            <a:extLst>
              <a:ext uri="{FF2B5EF4-FFF2-40B4-BE49-F238E27FC236}">
                <a16:creationId xmlns:a16="http://schemas.microsoft.com/office/drawing/2014/main" id="{AA930A7F-D639-4ED7-A822-7F1C6D23E983}"/>
              </a:ext>
            </a:extLst>
          </p:cNvPr>
          <p:cNvPicPr>
            <a:picLocks noChangeAspect="1"/>
          </p:cNvPicPr>
          <p:nvPr/>
        </p:nvPicPr>
        <p:blipFill rotWithShape="1">
          <a:blip r:embed="rId2"/>
          <a:srcRect t="-1" b="25270"/>
          <a:stretch/>
        </p:blipFill>
        <p:spPr>
          <a:xfrm>
            <a:off x="6166362" y="2353578"/>
            <a:ext cx="2499012" cy="4357614"/>
          </a:xfrm>
          <a:prstGeom prst="rect">
            <a:avLst/>
          </a:prstGeom>
        </p:spPr>
      </p:pic>
    </p:spTree>
    <p:extLst>
      <p:ext uri="{BB962C8B-B14F-4D97-AF65-F5344CB8AC3E}">
        <p14:creationId xmlns:p14="http://schemas.microsoft.com/office/powerpoint/2010/main" val="145019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04874" y="1419935"/>
            <a:ext cx="7261225" cy="497766"/>
          </a:xfrm>
        </p:spPr>
        <p:txBody>
          <a:bodyPr/>
          <a:lstStyle/>
          <a:p>
            <a:r>
              <a:rPr lang="en-US" sz="4800" dirty="0">
                <a:latin typeface="Helvetica" panose="020B0604020202020204" pitchFamily="34" charset="0"/>
                <a:cs typeface="Helvetica" panose="020B0604020202020204" pitchFamily="34" charset="0"/>
              </a:rPr>
              <a:t>Program Description</a:t>
            </a:r>
          </a:p>
        </p:txBody>
      </p:sp>
      <p:sp>
        <p:nvSpPr>
          <p:cNvPr id="6" name="Content Placeholder 2">
            <a:extLst>
              <a:ext uri="{FF2B5EF4-FFF2-40B4-BE49-F238E27FC236}">
                <a16:creationId xmlns:a16="http://schemas.microsoft.com/office/drawing/2014/main" id="{EA64461B-7237-4416-A961-64E753FB9E08}"/>
              </a:ext>
            </a:extLst>
          </p:cNvPr>
          <p:cNvSpPr txBox="1">
            <a:spLocks/>
          </p:cNvSpPr>
          <p:nvPr/>
        </p:nvSpPr>
        <p:spPr>
          <a:xfrm>
            <a:off x="57587" y="2040365"/>
            <a:ext cx="9040580" cy="3727450"/>
          </a:xfrm>
          <a:prstGeom prst="rect">
            <a:avLst/>
          </a:prstGeom>
        </p:spPr>
        <p:txBody>
          <a:bodyPr vert="horz" lIns="68580" tIns="34290" rIns="68580" bIns="34290" rtlCol="0" anchor="t">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Helvetica"/>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r>
              <a:rPr lang="en-US" sz="1600" dirty="0">
                <a:solidFill>
                  <a:schemeClr val="bg1"/>
                </a:solidFill>
              </a:rPr>
              <a:t>The Veterans’ Local Government Management Fellowship program will be a 16-week program that provides transitioning service members with management training, hands-on experience in the local government environment, increasing local government integration into the veteran job market, and prepare transitioning service members for smooth transitions into local government careers. </a:t>
            </a:r>
          </a:p>
          <a:p>
            <a:pPr marL="0" indent="0">
              <a:buNone/>
            </a:pPr>
            <a:r>
              <a:rPr lang="en-US" sz="1600" dirty="0">
                <a:solidFill>
                  <a:schemeClr val="bg1"/>
                </a:solidFill>
              </a:rPr>
              <a:t>The program will match fellows with local municipal sponsors based on the skills, education, experience, and the preferences of both parties. </a:t>
            </a:r>
          </a:p>
          <a:p>
            <a:pPr marL="0" indent="0">
              <a:buNone/>
            </a:pPr>
            <a:r>
              <a:rPr lang="en-US" sz="1600" dirty="0">
                <a:solidFill>
                  <a:schemeClr val="bg1"/>
                </a:solidFill>
              </a:rPr>
              <a:t>Installation Garrison Command will serve as the program’s military partner and we anticipate each municipal sponsor will host 1-2 fellows per cohort for up to 3-6 per year. </a:t>
            </a:r>
          </a:p>
          <a:p>
            <a:pPr marL="0" indent="0">
              <a:buNone/>
            </a:pPr>
            <a:r>
              <a:rPr lang="en-US" sz="1600" dirty="0">
                <a:solidFill>
                  <a:schemeClr val="bg1"/>
                </a:solidFill>
              </a:rPr>
              <a:t>The combined sponsorship with ICMA and ELGL will provide a number of professional development, networking, coaching, and professional membership opportunities that will enhance the future success of transitioning service members in local government. </a:t>
            </a:r>
          </a:p>
          <a:p>
            <a:pPr marL="0" indent="0">
              <a:buNone/>
            </a:pPr>
            <a:r>
              <a:rPr lang="en-US" sz="1600" dirty="0">
                <a:solidFill>
                  <a:schemeClr val="bg1"/>
                </a:solidFill>
              </a:rPr>
              <a:t>Sponsors will not incur a cost as a result of the program’s agreement with the Garrison Command. Each fellow’s salary, workers comp (line of duty) and benefits will be paid for by the Department of Defense during the 16 week fellowship.</a:t>
            </a:r>
            <a:br>
              <a:rPr lang="en-US" sz="1400" dirty="0">
                <a:solidFill>
                  <a:schemeClr val="bg1"/>
                </a:solidFill>
              </a:rPr>
            </a:br>
            <a:endParaRPr lang="en-US" sz="1400" dirty="0">
              <a:solidFill>
                <a:schemeClr val="bg1"/>
              </a:solidFill>
            </a:endParaRPr>
          </a:p>
        </p:txBody>
      </p:sp>
    </p:spTree>
    <p:extLst>
      <p:ext uri="{BB962C8B-B14F-4D97-AF65-F5344CB8AC3E}">
        <p14:creationId xmlns:p14="http://schemas.microsoft.com/office/powerpoint/2010/main" val="13721948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Fellow Benefits</a:t>
            </a:r>
          </a:p>
        </p:txBody>
      </p:sp>
      <p:sp>
        <p:nvSpPr>
          <p:cNvPr id="6" name="Content Placeholder 2">
            <a:extLst>
              <a:ext uri="{FF2B5EF4-FFF2-40B4-BE49-F238E27FC236}">
                <a16:creationId xmlns:a16="http://schemas.microsoft.com/office/drawing/2014/main" id="{C88E96CD-AF19-492F-9A3F-4F2CB56129BE}"/>
              </a:ext>
            </a:extLst>
          </p:cNvPr>
          <p:cNvSpPr txBox="1">
            <a:spLocks/>
          </p:cNvSpPr>
          <p:nvPr/>
        </p:nvSpPr>
        <p:spPr>
          <a:xfrm>
            <a:off x="57692" y="2004211"/>
            <a:ext cx="6002855" cy="4186864"/>
          </a:xfrm>
          <a:prstGeom prst="rect">
            <a:avLst/>
          </a:prstGeom>
        </p:spPr>
        <p:txBody>
          <a:bodyPr vert="horz" lIns="68580" tIns="34290" rIns="68580" bIns="34290" rtlCol="0" anchor="t">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Helvetica"/>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r>
              <a:rPr lang="en-US" sz="1400" dirty="0">
                <a:solidFill>
                  <a:schemeClr val="bg1"/>
                </a:solidFill>
              </a:rPr>
              <a:t>Fellows will receive a two year ICMA membership, access to the ICMA Local Government 101 certificate program, access to the ICMA Applied Knowledge Assessment, Print copy of  PM Magazine, Membership in the Military Veterans Discussion Group and access to ICMA National Coaching Program.  The program will provide valuable training and experience for transitioning service members that are interested in a career in local government. </a:t>
            </a:r>
          </a:p>
          <a:p>
            <a:pPr marL="0" indent="0">
              <a:buNone/>
            </a:pPr>
            <a:r>
              <a:rPr lang="en-US" sz="1400" dirty="0">
                <a:solidFill>
                  <a:schemeClr val="bg1"/>
                </a:solidFill>
              </a:rPr>
              <a:t>Each Sponsoring municipality will encourage qualified fellows to apply to job openings during the completion of the 16-week program. As the program expands to new sponsors it will provide a valuable pool of candidates for future local government job openings. </a:t>
            </a:r>
          </a:p>
          <a:p>
            <a:pPr marL="0" indent="0">
              <a:buNone/>
            </a:pPr>
            <a:r>
              <a:rPr lang="en-US" sz="1400" dirty="0">
                <a:solidFill>
                  <a:schemeClr val="bg1"/>
                </a:solidFill>
              </a:rPr>
              <a:t>The partnership with Engaging Local Government Leaders (ELGL) is a strong professional network of emerging managers.  ELGL will donate an annual membership and encourage fellows to include their resumes in the ELGL annual resume book that is circulated among national recruiters and local governments. </a:t>
            </a:r>
          </a:p>
          <a:p>
            <a:pPr marL="0" indent="0">
              <a:buNone/>
            </a:pPr>
            <a:endParaRPr lang="en-US" sz="1400" dirty="0">
              <a:solidFill>
                <a:schemeClr val="bg1"/>
              </a:solidFill>
            </a:endParaRP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23F16F87-8870-47EE-B8B1-FCC282F139A3}"/>
              </a:ext>
            </a:extLst>
          </p:cNvPr>
          <p:cNvPicPr>
            <a:picLocks noChangeAspect="1"/>
          </p:cNvPicPr>
          <p:nvPr/>
        </p:nvPicPr>
        <p:blipFill rotWithShape="1">
          <a:blip r:embed="rId3"/>
          <a:srcRect l="56147" t="22029" r="18628" b="5556"/>
          <a:stretch/>
        </p:blipFill>
        <p:spPr>
          <a:xfrm>
            <a:off x="6012809" y="2035671"/>
            <a:ext cx="3073500" cy="3366084"/>
          </a:xfrm>
          <a:prstGeom prst="rect">
            <a:avLst/>
          </a:prstGeom>
        </p:spPr>
      </p:pic>
    </p:spTree>
    <p:extLst>
      <p:ext uri="{BB962C8B-B14F-4D97-AF65-F5344CB8AC3E}">
        <p14:creationId xmlns:p14="http://schemas.microsoft.com/office/powerpoint/2010/main" val="6200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Fellow Benefits</a:t>
            </a:r>
          </a:p>
        </p:txBody>
      </p:sp>
      <p:sp>
        <p:nvSpPr>
          <p:cNvPr id="5" name="Content Placeholder 2">
            <a:extLst>
              <a:ext uri="{FF2B5EF4-FFF2-40B4-BE49-F238E27FC236}">
                <a16:creationId xmlns:a16="http://schemas.microsoft.com/office/drawing/2014/main" id="{9D971A15-F281-4399-91E7-7C4CBCDB3759}"/>
              </a:ext>
            </a:extLst>
          </p:cNvPr>
          <p:cNvSpPr txBox="1">
            <a:spLocks/>
          </p:cNvSpPr>
          <p:nvPr/>
        </p:nvSpPr>
        <p:spPr>
          <a:xfrm>
            <a:off x="103940" y="2132376"/>
            <a:ext cx="4926435" cy="3932863"/>
          </a:xfrm>
          <a:prstGeom prst="rect">
            <a:avLst/>
          </a:prstGeom>
        </p:spPr>
        <p:txBody>
          <a:bodyPr vert="horz" lIns="68580" tIns="34290" rIns="68580" bIns="34290" rtlCol="0" anchor="t">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Helvetica"/>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r>
              <a:rPr lang="en-US" sz="1600" dirty="0">
                <a:solidFill>
                  <a:schemeClr val="bg1"/>
                </a:solidFill>
              </a:rPr>
              <a:t>ICMA will grant access to the ICMA Coaching Program which provides coaching programs and resources to fellows interested in local government careers. </a:t>
            </a:r>
          </a:p>
          <a:p>
            <a:pPr marL="0" indent="0">
              <a:buNone/>
            </a:pPr>
            <a:r>
              <a:rPr lang="en-US" sz="1600" dirty="0">
                <a:solidFill>
                  <a:schemeClr val="bg1"/>
                </a:solidFill>
              </a:rPr>
              <a:t>As part of this program, fellows will have access to a nation wide database of local government managers who have offered their experience and expertise to emerging managers in the field. </a:t>
            </a:r>
          </a:p>
          <a:p>
            <a:pPr marL="0" indent="0">
              <a:buNone/>
            </a:pPr>
            <a:r>
              <a:rPr lang="en-US" sz="1600" dirty="0">
                <a:solidFill>
                  <a:schemeClr val="bg1"/>
                </a:solidFill>
              </a:rPr>
              <a:t>This program will allow fellows to identify local government managers who have prior military service and who can provide a personal and professional perspective on transitioning from military service to local government management. </a:t>
            </a:r>
            <a:endParaRPr lang="en-US" sz="1600" dirty="0"/>
          </a:p>
        </p:txBody>
      </p:sp>
      <p:pic>
        <p:nvPicPr>
          <p:cNvPr id="8" name="Picture 7">
            <a:extLst>
              <a:ext uri="{FF2B5EF4-FFF2-40B4-BE49-F238E27FC236}">
                <a16:creationId xmlns:a16="http://schemas.microsoft.com/office/drawing/2014/main" id="{EFC2E0A8-6BDF-4780-B5D1-7F35BFCDB1E9}"/>
              </a:ext>
            </a:extLst>
          </p:cNvPr>
          <p:cNvPicPr>
            <a:picLocks noChangeAspect="1"/>
          </p:cNvPicPr>
          <p:nvPr/>
        </p:nvPicPr>
        <p:blipFill rotWithShape="1">
          <a:blip r:embed="rId3"/>
          <a:srcRect l="56216" t="22171" r="19151" b="29633"/>
          <a:stretch/>
        </p:blipFill>
        <p:spPr>
          <a:xfrm>
            <a:off x="4970728" y="2114550"/>
            <a:ext cx="4058972" cy="3143250"/>
          </a:xfrm>
          <a:prstGeom prst="rect">
            <a:avLst/>
          </a:prstGeom>
        </p:spPr>
      </p:pic>
    </p:spTree>
    <p:extLst>
      <p:ext uri="{BB962C8B-B14F-4D97-AF65-F5344CB8AC3E}">
        <p14:creationId xmlns:p14="http://schemas.microsoft.com/office/powerpoint/2010/main" val="35855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Participation Requirements</a:t>
            </a:r>
          </a:p>
        </p:txBody>
      </p:sp>
      <p:sp>
        <p:nvSpPr>
          <p:cNvPr id="6" name="Content Placeholder 2">
            <a:extLst>
              <a:ext uri="{FF2B5EF4-FFF2-40B4-BE49-F238E27FC236}">
                <a16:creationId xmlns:a16="http://schemas.microsoft.com/office/drawing/2014/main" id="{C14D8D06-CE93-43C5-8CBB-21B3D2BE3F57}"/>
              </a:ext>
            </a:extLst>
          </p:cNvPr>
          <p:cNvSpPr txBox="1">
            <a:spLocks/>
          </p:cNvSpPr>
          <p:nvPr/>
        </p:nvSpPr>
        <p:spPr>
          <a:xfrm>
            <a:off x="0" y="2025417"/>
            <a:ext cx="9144000" cy="4601886"/>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Helvetica"/>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r>
              <a:rPr lang="en-US" sz="1400" dirty="0">
                <a:solidFill>
                  <a:schemeClr val="bg1"/>
                </a:solidFill>
              </a:rPr>
              <a:t>The Veterans’ Local Government Management Fellowship Program will assist veterans in getting prepared for a civilian career in local government management that is appropriate to a candidate’s education and level of experience.</a:t>
            </a:r>
          </a:p>
          <a:p>
            <a:pPr marL="0" indent="0">
              <a:buNone/>
            </a:pPr>
            <a:br>
              <a:rPr lang="en-US" sz="1400" b="1" dirty="0">
                <a:solidFill>
                  <a:schemeClr val="bg1"/>
                </a:solidFill>
              </a:rPr>
            </a:br>
            <a:r>
              <a:rPr lang="en-US" sz="1400" b="1" dirty="0">
                <a:solidFill>
                  <a:schemeClr val="bg1"/>
                </a:solidFill>
              </a:rPr>
              <a:t>Service members should possesses the following qualifications: </a:t>
            </a:r>
          </a:p>
          <a:p>
            <a:pPr>
              <a:buClr>
                <a:schemeClr val="bg1"/>
              </a:buClr>
            </a:pPr>
            <a:r>
              <a:rPr lang="en-US" sz="1400" dirty="0">
                <a:solidFill>
                  <a:schemeClr val="bg1"/>
                </a:solidFill>
              </a:rPr>
              <a:t>On active duty and within 180 days of transition (separation or retirement) from military service. </a:t>
            </a:r>
          </a:p>
          <a:p>
            <a:pPr>
              <a:buClr>
                <a:schemeClr val="bg1"/>
              </a:buClr>
            </a:pPr>
            <a:r>
              <a:rPr lang="en-US" sz="1400" dirty="0">
                <a:solidFill>
                  <a:schemeClr val="bg1"/>
                </a:solidFill>
              </a:rPr>
              <a:t>Have a bachelor's degree with 3+ years of leadership experience (or equivalent related experience) or an associate’s degree with 5+ years of leadership experience (or equivalent related experience) with the intent to complete their bachelors degree in the next 2-3 years. </a:t>
            </a:r>
          </a:p>
          <a:p>
            <a:pPr>
              <a:buClr>
                <a:schemeClr val="bg1"/>
              </a:buClr>
            </a:pPr>
            <a:r>
              <a:rPr lang="en-US" sz="1400" dirty="0">
                <a:solidFill>
                  <a:schemeClr val="bg1"/>
                </a:solidFill>
              </a:rPr>
              <a:t>Have a strong interest in serving in local government management</a:t>
            </a:r>
          </a:p>
          <a:p>
            <a:pPr>
              <a:buClr>
                <a:schemeClr val="bg1"/>
              </a:buClr>
            </a:pPr>
            <a:r>
              <a:rPr lang="en-US" sz="1400" dirty="0">
                <a:solidFill>
                  <a:schemeClr val="bg1"/>
                </a:solidFill>
              </a:rPr>
              <a:t>Possess one or more of the following areas of experience that are relevant to local government management:</a:t>
            </a:r>
          </a:p>
          <a:p>
            <a:pPr lvl="1">
              <a:buClr>
                <a:schemeClr val="bg1"/>
              </a:buClr>
            </a:pPr>
            <a:r>
              <a:rPr lang="en-US" sz="1400" dirty="0">
                <a:solidFill>
                  <a:schemeClr val="bg1"/>
                </a:solidFill>
              </a:rPr>
              <a:t>international local government experience, public affairs, information operations and public relations, engineering, public works, utilities, fleet and facilities maintenance, human resources, public policy analysis, law enforcement, information technology, fire or EMS services, public finance, strategic management, parks and recreation, project or program management, economic development, and business or public administration.</a:t>
            </a:r>
          </a:p>
          <a:p>
            <a:pPr>
              <a:buClr>
                <a:schemeClr val="bg1"/>
              </a:buClr>
            </a:pPr>
            <a:r>
              <a:rPr lang="en-US" sz="1400" i="1" dirty="0">
                <a:solidFill>
                  <a:schemeClr val="bg1"/>
                </a:solidFill>
              </a:rPr>
              <a:t>Fellows are ideally on active duty or transition leave for the duration of the 16-week program and are eligible to work briefly following the end of the program.</a:t>
            </a:r>
            <a:br>
              <a:rPr lang="en-US" sz="1400" dirty="0">
                <a:solidFill>
                  <a:schemeClr val="bg1"/>
                </a:solidFill>
              </a:rPr>
            </a:br>
            <a:endParaRPr lang="en-US" sz="1400" dirty="0"/>
          </a:p>
        </p:txBody>
      </p:sp>
    </p:spTree>
    <p:extLst>
      <p:ext uri="{BB962C8B-B14F-4D97-AF65-F5344CB8AC3E}">
        <p14:creationId xmlns:p14="http://schemas.microsoft.com/office/powerpoint/2010/main" val="412811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4C16E-5222-4327-A306-8262C3F1DEA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8980"/>
          <a:stretch/>
        </p:blipFill>
        <p:spPr>
          <a:xfrm>
            <a:off x="4164" y="241229"/>
            <a:ext cx="9144000" cy="4215602"/>
          </a:xfrm>
          <a:prstGeom prst="rect">
            <a:avLst/>
          </a:prstGeom>
        </p:spPr>
      </p:pic>
      <p:pic>
        <p:nvPicPr>
          <p:cNvPr id="18" name="Picture Placeholder 17"/>
          <p:cNvPicPr>
            <a:picLocks noGrp="1" noChangeAspect="1"/>
          </p:cNvPicPr>
          <p:nvPr>
            <p:ph type="pic" sz="quarter" idx="14"/>
          </p:nvPr>
        </p:nvPicPr>
        <p:blipFill rotWithShape="1">
          <a:blip r:embed="rId3" cstate="email">
            <a:alphaModFix amt="36000"/>
            <a:extLst>
              <a:ext uri="{28A0092B-C50C-407E-A947-70E740481C1C}">
                <a14:useLocalDpi xmlns:a14="http://schemas.microsoft.com/office/drawing/2010/main" val="0"/>
              </a:ext>
            </a:extLst>
          </a:blip>
          <a:srcRect l="3721" t="40244" r="-811"/>
          <a:stretch/>
        </p:blipFill>
        <p:spPr>
          <a:xfrm flipH="1">
            <a:off x="2298700" y="257619"/>
            <a:ext cx="6849464" cy="4215602"/>
          </a:xfrm>
        </p:spPr>
      </p:pic>
      <p:pic>
        <p:nvPicPr>
          <p:cNvPr id="19" name="Picture Placeholder 18" descr="ICMA-logo-flag.png"/>
          <p:cNvPicPr>
            <a:picLocks noGrp="1" noChangeAspect="1"/>
          </p:cNvPicPr>
          <p:nvPr>
            <p:ph type="pic" sz="quarter" idx="13"/>
          </p:nvPr>
        </p:nvPicPr>
        <p:blipFill rotWithShape="1">
          <a:blip r:embed="rId4" cstate="email">
            <a:extLst>
              <a:ext uri="{28A0092B-C50C-407E-A947-70E740481C1C}">
                <a14:useLocalDpi xmlns:a14="http://schemas.microsoft.com/office/drawing/2010/main" val="0"/>
              </a:ext>
            </a:extLst>
          </a:blip>
          <a:srcRect b="590"/>
          <a:stretch/>
        </p:blipFill>
        <p:spPr>
          <a:xfrm>
            <a:off x="6813550" y="0"/>
            <a:ext cx="1849438" cy="1109133"/>
          </a:xfrm>
        </p:spPr>
      </p:pic>
      <p:sp>
        <p:nvSpPr>
          <p:cNvPr id="8" name="Text Placeholder 7"/>
          <p:cNvSpPr>
            <a:spLocks noGrp="1"/>
          </p:cNvSpPr>
          <p:nvPr>
            <p:ph type="body" sz="quarter" idx="15"/>
          </p:nvPr>
        </p:nvSpPr>
        <p:spPr>
          <a:xfrm>
            <a:off x="606425" y="5240020"/>
            <a:ext cx="7913688" cy="355600"/>
          </a:xfrm>
        </p:spPr>
        <p:txBody>
          <a:bodyPr/>
          <a:lstStyle/>
          <a:p>
            <a:r>
              <a:rPr lang="en-US" sz="2800" dirty="0"/>
              <a:t>Questions?</a:t>
            </a:r>
          </a:p>
        </p:txBody>
      </p:sp>
      <p:grpSp>
        <p:nvGrpSpPr>
          <p:cNvPr id="6" name="Group 5">
            <a:extLst>
              <a:ext uri="{FF2B5EF4-FFF2-40B4-BE49-F238E27FC236}">
                <a16:creationId xmlns:a16="http://schemas.microsoft.com/office/drawing/2014/main" id="{CC5ACBB1-30DC-4CD3-A57B-97089C3DBB8D}"/>
              </a:ext>
            </a:extLst>
          </p:cNvPr>
          <p:cNvGrpSpPr/>
          <p:nvPr/>
        </p:nvGrpSpPr>
        <p:grpSpPr>
          <a:xfrm>
            <a:off x="5723432" y="3976719"/>
            <a:ext cx="3791824" cy="2526601"/>
            <a:chOff x="402788" y="1566380"/>
            <a:chExt cx="3791824" cy="2526601"/>
          </a:xfrm>
        </p:grpSpPr>
        <p:sp>
          <p:nvSpPr>
            <p:cNvPr id="5" name="Oval 4">
              <a:extLst>
                <a:ext uri="{FF2B5EF4-FFF2-40B4-BE49-F238E27FC236}">
                  <a16:creationId xmlns:a16="http://schemas.microsoft.com/office/drawing/2014/main" id="{B672D50D-02FE-47FF-A283-B2762B82E620}"/>
                </a:ext>
              </a:extLst>
            </p:cNvPr>
            <p:cNvSpPr/>
            <p:nvPr/>
          </p:nvSpPr>
          <p:spPr>
            <a:xfrm>
              <a:off x="1219912" y="1785251"/>
              <a:ext cx="2157576" cy="215757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BA20A1-B96B-40DC-9C49-62D7225DC2A4}"/>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788" y="1566380"/>
              <a:ext cx="3791824" cy="2526601"/>
            </a:xfrm>
            <a:prstGeom prst="rect">
              <a:avLst/>
            </a:prstGeom>
          </p:spPr>
        </p:pic>
      </p:grpSp>
    </p:spTree>
    <p:extLst>
      <p:ext uri="{BB962C8B-B14F-4D97-AF65-F5344CB8AC3E}">
        <p14:creationId xmlns:p14="http://schemas.microsoft.com/office/powerpoint/2010/main" val="2654871026"/>
      </p:ext>
    </p:extLst>
  </p:cSld>
  <p:clrMapOvr>
    <a:masterClrMapping/>
  </p:clrMapOvr>
</p:sld>
</file>

<file path=ppt/theme/theme1.xml><?xml version="1.0" encoding="utf-8"?>
<a:theme xmlns:a="http://schemas.openxmlformats.org/drawingml/2006/main" name="1_ICMA PPT_Standard base slides_v4">
  <a:themeElements>
    <a:clrScheme name="Custom 2">
      <a:dk1>
        <a:sysClr val="windowText" lastClr="000000"/>
      </a:dk1>
      <a:lt1>
        <a:sysClr val="window" lastClr="FFFFFF"/>
      </a:lt1>
      <a:dk2>
        <a:srgbClr val="1C3C6D"/>
      </a:dk2>
      <a:lt2>
        <a:srgbClr val="1C82B8"/>
      </a:lt2>
      <a:accent1>
        <a:srgbClr val="78777B"/>
      </a:accent1>
      <a:accent2>
        <a:srgbClr val="637DAC"/>
      </a:accent2>
      <a:accent3>
        <a:srgbClr val="B2C8E8"/>
      </a:accent3>
      <a:accent4>
        <a:srgbClr val="D64927"/>
      </a:accent4>
      <a:accent5>
        <a:srgbClr val="00B263"/>
      </a:accent5>
      <a:accent6>
        <a:srgbClr val="802628"/>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457200" indent="-457200">
          <a:buClr>
            <a:srgbClr val="1C82B8"/>
          </a:buClr>
          <a:defRPr sz="2400" dirty="0" smtClean="0">
            <a:latin typeface="Helvetica"/>
            <a:cs typeface="Helvetica"/>
          </a:defRPr>
        </a:defPPr>
      </a:lstStyle>
    </a:txDef>
  </a:objectDefaults>
  <a:extraClrSchemeLst/>
  <a:extLst>
    <a:ext uri="{05A4C25C-085E-4340-85A3-A5531E510DB2}">
      <thm15:themeFamily xmlns:thm15="http://schemas.microsoft.com/office/thememl/2012/main" name="Ask and Answer for Veterans Event - Presentation Slides 11.6.18" id="{36291631-90AA-4855-B88F-05B4322DAC6B}" vid="{05EAEF5D-073B-4015-AD56-74A5449197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1C3C6D"/>
    </a:dk2>
    <a:lt2>
      <a:srgbClr val="1C82B8"/>
    </a:lt2>
    <a:accent1>
      <a:srgbClr val="78777B"/>
    </a:accent1>
    <a:accent2>
      <a:srgbClr val="637DAC"/>
    </a:accent2>
    <a:accent3>
      <a:srgbClr val="B2C8E8"/>
    </a:accent3>
    <a:accent4>
      <a:srgbClr val="D64927"/>
    </a:accent4>
    <a:accent5>
      <a:srgbClr val="00B263"/>
    </a:accent5>
    <a:accent6>
      <a:srgbClr val="80262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owerPoint" ma:contentTypeID="0x010109001B58131767785F49BD63F46AA247A65E00CC27976C77505A4A86969A57B373161D" ma:contentTypeVersion="4" ma:contentTypeDescription="" ma:contentTypeScope="" ma:versionID="22077efddf9a5bede9981a20a780b055">
  <xsd:schema xmlns:xsd="http://www.w3.org/2001/XMLSchema" xmlns:xs="http://www.w3.org/2001/XMLSchema" xmlns:p="http://schemas.microsoft.com/office/2006/metadata/properties" xmlns:ns1="55994139-9cb4-4c44-adf8-51bcaa4d9bf8" targetNamespace="http://schemas.microsoft.com/office/2006/metadata/properties" ma:root="true" ma:fieldsID="e686f76afccd8e1606a2471e4f13ade9" ns1:_="">
    <xsd:import namespace="55994139-9cb4-4c44-adf8-51bcaa4d9bf8"/>
    <xsd:element name="properties">
      <xsd:complexType>
        <xsd:sequence>
          <xsd:element name="documentManagement">
            <xsd:complexType>
              <xsd:all>
                <xsd:element ref="ns1:Document_x0020_Type" minOccurs="0"/>
                <xsd:element ref="ns1:Document_x0020_Title" minOccurs="0"/>
                <xsd:element ref="ns1:ExpirationDate" minOccurs="0"/>
                <xsd:element ref="ns1:TaxCatchAll" minOccurs="0"/>
                <xsd:element ref="ns1:TaxCatchAllLabel" minOccurs="0"/>
                <xsd:element ref="ns1:d4790697a3a84b8497cb72499ae8e8d9" minOccurs="0"/>
                <xsd:element ref="ns1:le17663593824fa0b7a1f60e4525f05c" minOccurs="0"/>
                <xsd:element ref="ns1:ddba155b94664896968007995efeaee5" minOccurs="0"/>
                <xsd:element ref="ns1:p12d19445277418f85669e40fe93172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94139-9cb4-4c44-adf8-51bcaa4d9bf8" elementFormDefault="qualified">
    <xsd:import namespace="http://schemas.microsoft.com/office/2006/documentManagement/types"/>
    <xsd:import namespace="http://schemas.microsoft.com/office/infopath/2007/PartnerControls"/>
    <xsd:element name="Document_x0020_Type" ma:index="0" nillable="true" ma:displayName="Document Type" ma:format="Dropdown" ma:internalName="Document_x0020_Type">
      <xsd:simpleType>
        <xsd:restriction base="dms:Choice">
          <xsd:enumeration value="Agenda/Meeting Notes"/>
          <xsd:enumeration value="Agreement"/>
          <xsd:enumeration value="Corporate Documents"/>
          <xsd:enumeration value="Document"/>
          <xsd:enumeration value="Financial"/>
          <xsd:enumeration value="Form"/>
          <xsd:enumeration value="Policy/Procedure"/>
          <xsd:enumeration value="Presentation"/>
          <xsd:enumeration value="Publication"/>
          <xsd:enumeration value="Report"/>
          <xsd:enumeration value="Template"/>
        </xsd:restriction>
      </xsd:simpleType>
    </xsd:element>
    <xsd:element name="Document_x0020_Title" ma:index="4" nillable="true" ma:displayName="Document Description" ma:description="Brief description of the contents of the document." ma:internalName="Document_x0020_Title">
      <xsd:simpleType>
        <xsd:restriction base="dms:Note">
          <xsd:maxLength value="255"/>
        </xsd:restriction>
      </xsd:simpleType>
    </xsd:element>
    <xsd:element name="ExpirationDate" ma:index="8" nillable="true" ma:displayName="Expiration Date" ma:description="Document Expiration Date=Based on Document Type Retention Policy" ma:format="DateOnly" ma:internalName="ExpirationDate">
      <xsd:simpleType>
        <xsd:restriction base="dms:DateTime"/>
      </xsd:simpleType>
    </xsd:element>
    <xsd:element name="TaxCatchAll" ma:index="9" nillable="true" ma:displayName="Taxonomy Catch All Column" ma:description="" ma:hidden="true" ma:list="{f722e632-5329-402c-96b2-0690be988571}" ma:internalName="TaxCatchAll" ma:showField="CatchAllData" ma:web="55994139-9cb4-4c44-adf8-51bcaa4d9bf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f722e632-5329-402c-96b2-0690be988571}" ma:internalName="TaxCatchAllLabel" ma:readOnly="true" ma:showField="CatchAllDataLabel" ma:web="55994139-9cb4-4c44-adf8-51bcaa4d9bf8">
      <xsd:complexType>
        <xsd:complexContent>
          <xsd:extension base="dms:MultiChoiceLookup">
            <xsd:sequence>
              <xsd:element name="Value" type="dms:Lookup" maxOccurs="unbounded" minOccurs="0" nillable="true"/>
            </xsd:sequence>
          </xsd:extension>
        </xsd:complexContent>
      </xsd:complexType>
    </xsd:element>
    <xsd:element name="d4790697a3a84b8497cb72499ae8e8d9" ma:index="12" nillable="true" ma:taxonomy="true" ma:internalName="d4790697a3a84b8497cb72499ae8e8d9" ma:taxonomyFieldName="Topic_x0020_Tags" ma:displayName="Topic Tags" ma:readOnly="false" ma:default="" ma:fieldId="{d4790697-a3a8-4b84-97cb-72499ae8e8d9}" ma:taxonomyMulti="true" ma:sspId="d2d73b94-0eba-4d43-b2d8-ac573da019e0" ma:termSetId="fa381238-81c3-40fe-b118-fa625b296824" ma:anchorId="00000000-0000-0000-0000-000000000000" ma:open="false" ma:isKeyword="false">
      <xsd:complexType>
        <xsd:sequence>
          <xsd:element ref="pc:Terms" minOccurs="0" maxOccurs="1"/>
        </xsd:sequence>
      </xsd:complexType>
    </xsd:element>
    <xsd:element name="le17663593824fa0b7a1f60e4525f05c" ma:index="14" nillable="true" ma:taxonomy="true" ma:internalName="le17663593824fa0b7a1f60e4525f05c" ma:taxonomyFieldName="Global_x0020_Region_x002f_Country" ma:displayName="Global Region/Country" ma:default="" ma:fieldId="{5e176635-9382-4fa0-b7a1-f60e4525f05c}" ma:taxonomyMulti="true" ma:sspId="d2d73b94-0eba-4d43-b2d8-ac573da019e0" ma:termSetId="a7c8be54-d80f-4b3d-a5c5-0103f71cd57d" ma:anchorId="00000000-0000-0000-0000-000000000000" ma:open="false" ma:isKeyword="false">
      <xsd:complexType>
        <xsd:sequence>
          <xsd:element ref="pc:Terms" minOccurs="0" maxOccurs="1"/>
        </xsd:sequence>
      </xsd:complexType>
    </xsd:element>
    <xsd:element name="ddba155b94664896968007995efeaee5" ma:index="18" nillable="true" ma:taxonomy="true" ma:internalName="ddba155b94664896968007995efeaee5" ma:taxonomyFieldName="Freeform_x0020_Keyword" ma:displayName="Other Keywords" ma:default="" ma:fieldId="{ddba155b-9466-4896-9680-07995efeaee5}" ma:taxonomyMulti="true" ma:sspId="d2d73b94-0eba-4d43-b2d8-ac573da019e0" ma:termSetId="c9f33b67-680f-48cd-ad29-b6fc192bdce3" ma:anchorId="00000000-0000-0000-0000-000000000000" ma:open="true" ma:isKeyword="false">
      <xsd:complexType>
        <xsd:sequence>
          <xsd:element ref="pc:Terms" minOccurs="0" maxOccurs="1"/>
        </xsd:sequence>
      </xsd:complexType>
    </xsd:element>
    <xsd:element name="p12d19445277418f85669e40fe93172e" ma:index="20" nillable="true" ma:taxonomy="true" ma:internalName="p12d19445277418f85669e40fe93172e" ma:taxonomyFieldName="Business_x0020_Team" ma:displayName="Business Team" ma:default="" ma:fieldId="{912d1944-5277-418f-8566-9e40fe93172e}" ma:taxonomyMulti="true" ma:sspId="d2d73b94-0eba-4d43-b2d8-ac573da019e0" ma:termSetId="979a49d8-e83b-4d46-81ad-abe30ca64252"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Headlin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e17663593824fa0b7a1f60e4525f05c xmlns="55994139-9cb4-4c44-adf8-51bcaa4d9bf8">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d7fb9f12-4065-4375-a705-803c5ee0e8f6</TermId>
        </TermInfo>
      </Terms>
    </le17663593824fa0b7a1f60e4525f05c>
    <Document_x0020_Type xmlns="55994139-9cb4-4c44-adf8-51bcaa4d9bf8">Template</Document_x0020_Type>
    <ddba155b94664896968007995efeaee5 xmlns="55994139-9cb4-4c44-adf8-51bcaa4d9bf8">
      <Terms xmlns="http://schemas.microsoft.com/office/infopath/2007/PartnerControls"/>
    </ddba155b94664896968007995efeaee5>
    <p12d19445277418f85669e40fe93172e xmlns="55994139-9cb4-4c44-adf8-51bcaa4d9bf8">
      <Terms xmlns="http://schemas.microsoft.com/office/infopath/2007/PartnerControls">
        <TermInfo xmlns="http://schemas.microsoft.com/office/infopath/2007/PartnerControls">
          <TermName xmlns="http://schemas.microsoft.com/office/infopath/2007/PartnerControls">Outreach</TermName>
          <TermId xmlns="http://schemas.microsoft.com/office/infopath/2007/PartnerControls">a4303d69-3465-41d3-8e88-7f21c24d7b1b</TermId>
        </TermInfo>
      </Terms>
    </p12d19445277418f85669e40fe93172e>
    <d4790697a3a84b8497cb72499ae8e8d9 xmlns="55994139-9cb4-4c44-adf8-51bcaa4d9bf8">
      <Terms xmlns="http://schemas.microsoft.com/office/infopath/2007/PartnerControls">
        <TermInfo xmlns="http://schemas.microsoft.com/office/infopath/2007/PartnerControls">
          <TermName xmlns="http://schemas.microsoft.com/office/infopath/2007/PartnerControls">Compliance</TermName>
          <TermId xmlns="http://schemas.microsoft.com/office/infopath/2007/PartnerControls">1d69de71-1738-4be6-b4f7-84e25117bfae</TermId>
        </TermInfo>
        <TermInfo xmlns="http://schemas.microsoft.com/office/infopath/2007/PartnerControls">
          <TermName xmlns="http://schemas.microsoft.com/office/infopath/2007/PartnerControls">Branding</TermName>
          <TermId xmlns="http://schemas.microsoft.com/office/infopath/2007/PartnerControls">95b18fb9-9b71-4958-b375-8c36ce26caed</TermId>
        </TermInfo>
      </Terms>
    </d4790697a3a84b8497cb72499ae8e8d9>
    <Document_x0020_Title xmlns="55994139-9cb4-4c44-adf8-51bcaa4d9bf8">Branded PowerPoint template in standard (4:3) aspect ratio. Also available as widescreen (16:9). </Document_x0020_Title>
    <TaxCatchAll xmlns="55994139-9cb4-4c44-adf8-51bcaa4d9bf8">
      <Value>97</Value>
      <Value>74</Value>
      <Value>9</Value>
      <Value>127</Value>
    </TaxCatchAll>
    <ExpirationDate xmlns="55994139-9cb4-4c44-adf8-51bcaa4d9bf8" xsi:nil="true"/>
  </documentManagement>
</p:properties>
</file>

<file path=customXml/itemProps1.xml><?xml version="1.0" encoding="utf-8"?>
<ds:datastoreItem xmlns:ds="http://schemas.openxmlformats.org/officeDocument/2006/customXml" ds:itemID="{184F0548-6794-4776-8930-D3E161DE72B4}">
  <ds:schemaRefs>
    <ds:schemaRef ds:uri="http://schemas.microsoft.com/sharepoint/v3/contenttype/forms"/>
  </ds:schemaRefs>
</ds:datastoreItem>
</file>

<file path=customXml/itemProps2.xml><?xml version="1.0" encoding="utf-8"?>
<ds:datastoreItem xmlns:ds="http://schemas.openxmlformats.org/officeDocument/2006/customXml" ds:itemID="{84C28524-6DB3-44BF-94D4-D30BE88126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994139-9cb4-4c44-adf8-51bcaa4d9b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7DBD89-D5D6-49DC-96BB-5F7DE452A128}">
  <ds:schemaRefs>
    <ds:schemaRef ds:uri="http://schemas.microsoft.com/office/2006/documentManagement/types"/>
    <ds:schemaRef ds:uri="http://schemas.microsoft.com/office/infopath/2007/PartnerControls"/>
    <ds:schemaRef ds:uri="55994139-9cb4-4c44-adf8-51bcaa4d9bf8"/>
    <ds:schemaRef ds:uri="http://purl.org/dc/terms/"/>
    <ds:schemaRef ds:uri="http://purl.org/dc/elements/1.1/"/>
    <ds:schemaRef ds:uri="http://schemas.openxmlformats.org/package/2006/metadata/core-properties"/>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VLGMF Briefing</Template>
  <TotalTime>16</TotalTime>
  <Words>580</Words>
  <Application>Microsoft Office PowerPoint</Application>
  <PresentationFormat>On-screen Show (4:3)</PresentationFormat>
  <Paragraphs>48</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vt:lpstr>
      <vt:lpstr>Helvetica Light</vt:lpstr>
      <vt:lpstr>Wingdings</vt:lpstr>
      <vt:lpstr>1_ICMA PPT_Standard base slides_v4</vt:lpstr>
      <vt:lpstr>PowerPoint Presentation</vt:lpstr>
      <vt:lpstr>PowerPoint Presentation</vt:lpstr>
      <vt:lpstr>Program Description</vt:lpstr>
      <vt:lpstr>Fellow Benefits</vt:lpstr>
      <vt:lpstr>Fellow Benefits</vt:lpstr>
      <vt:lpstr>Participation Requirements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Robinson</dc:creator>
  <cp:lastModifiedBy>Scott Robinson</cp:lastModifiedBy>
  <cp:revision>8</cp:revision>
  <cp:lastPrinted>2018-11-27T19:29:44Z</cp:lastPrinted>
  <dcterms:created xsi:type="dcterms:W3CDTF">2018-11-20T19:00:40Z</dcterms:created>
  <dcterms:modified xsi:type="dcterms:W3CDTF">2018-12-12T14:49:03Z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0x010109001B58131767785F49BD63F46AA247A65E00CC27976C77505A4A86969A57B373161D</vt:lpwstr>
  </property>
  <property fmtid="{D5CDD505-2E9C-101B-9397-08002B2CF9AE}" pid="3" name="Topic Tags">
    <vt:lpwstr>74;#Compliance|1d69de71-1738-4be6-b4f7-84e25117bfae;#97;#Branding|95b18fb9-9b71-4958-b375-8c36ce26caed</vt:lpwstr>
  </property>
  <property fmtid="{D5CDD505-2E9C-101B-9397-08002B2CF9AE}" pid="4" name="Freeform Keyword">
    <vt:lpwstr/>
  </property>
  <property fmtid="{D5CDD505-2E9C-101B-9397-08002B2CF9AE}" pid="5" name="Global Region/Country">
    <vt:lpwstr>9;#Global|d7fb9f12-4065-4375-a705-803c5ee0e8f6</vt:lpwstr>
  </property>
  <property fmtid="{D5CDD505-2E9C-101B-9397-08002B2CF9AE}" pid="6" name="Business Team">
    <vt:lpwstr>127;#Outreach|a4303d69-3465-41d3-8e88-7f21c24d7b1b</vt:lpwstr>
  </property>
  <property fmtid="{D5CDD505-2E9C-101B-9397-08002B2CF9AE}" pid="7" name="SharedWithUsers">
    <vt:lpwstr>651;#ICMA All Staff–SPG;#71;#Erika White</vt:lpwstr>
  </property>
</Properties>
</file>