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2" r:id="rId4"/>
  </p:sldMasterIdLst>
  <p:notesMasterIdLst>
    <p:notesMasterId r:id="rId7"/>
  </p:notesMasterIdLst>
  <p:handoutMasterIdLst>
    <p:handoutMasterId r:id="rId8"/>
  </p:handoutMasterIdLst>
  <p:sldIdLst>
    <p:sldId id="256" r:id="rId5"/>
    <p:sldId id="265" r:id="rId6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D"/>
    <a:srgbClr val="44494D"/>
    <a:srgbClr val="BAD2E8"/>
    <a:srgbClr val="D5E6D6"/>
    <a:srgbClr val="BF311A"/>
    <a:srgbClr val="241C89"/>
    <a:srgbClr val="FAAF40"/>
    <a:srgbClr val="FCB040"/>
    <a:srgbClr val="F2AF32"/>
    <a:srgbClr val="003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4686"/>
  </p:normalViewPr>
  <p:slideViewPr>
    <p:cSldViewPr snapToGrid="0" snapToObjects="1" showGuides="1">
      <p:cViewPr varScale="1">
        <p:scale>
          <a:sx n="57" d="100"/>
          <a:sy n="57" d="100"/>
        </p:scale>
        <p:origin x="1062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9" d="100"/>
          <a:sy n="109" d="100"/>
        </p:scale>
        <p:origin x="-42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29821-1B6F-254C-BC80-05AF089243DD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42758-4564-8D46-A71F-E5B01346B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27185-C397-4948-94E4-DD10CCA998B0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9F87-5FC8-1946-8312-1F5E218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67AF-D4C2-F64E-A698-4D4AAF28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66E9-E53C-7E44-A34A-FF86C72B8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216FE-4A70-EB4B-B691-EEBFE568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CB58-7C8A-294D-8BCC-9CA75A82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E539-36EB-514F-A836-AA93F57B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0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B358-DD98-FE4E-BDAF-1CD49D09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B9450-9799-0A42-9E06-267ED7B28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DAA47-D587-1345-920D-27B73604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8824-F39F-664A-9A1A-FD874872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10E2-F2BC-0747-83F8-AB838EED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34C4-9BB5-5D49-A834-A6165CB7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F2B5-1CDA-6C40-9777-11F3A7205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475" y="2190750"/>
            <a:ext cx="6232525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F4A31-D0BD-2E49-81CE-7E5D2304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1400" y="2190750"/>
            <a:ext cx="6232525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C8D04-12B5-F247-9D89-D5568C49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86E42-D247-1B43-BC9D-2B6AEB83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C10A1-FC7F-6B43-B193-EAB41D1F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71F2-650A-8140-8981-6B927EE4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438150"/>
            <a:ext cx="12619037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A4DAA-C6B8-AE45-A3CD-CA3FE38B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063" y="2017713"/>
            <a:ext cx="6189662" cy="989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92828-BF53-D94D-805F-A6BE78D0D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063" y="3006725"/>
            <a:ext cx="6189662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A31F3-5C97-9845-8EAF-7ADED8586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219825" cy="989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B96E5-E98D-A449-B841-66D2F07B0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219825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C297F-174C-EB4E-A658-0372DD71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7252D-3637-1E4F-BEAF-96C066BA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3137C-B3A9-214D-AE02-1D16906C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4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ECFD-8A05-E84D-91D5-5EB3DE96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FD0EA-FDB6-E54D-AD84-2B9E30FD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D71FE-0154-4B4E-A799-15BF0DEC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068FF-8D62-F44B-B297-61C906EC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3132A-810E-CB4D-B3A3-5FAA6BC0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4FD7B-7C40-D84B-9DDB-041CB16A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CFBE0-076B-6749-8358-6BFE6AAA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D39B-C1E4-F649-B2A3-C1DD702E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2ECED-D0BD-4A44-9CEE-9B3423EF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47AEC-700E-F147-A487-991A234F5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A96B6-9E17-714B-8E09-ED8883F3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9D3E8-A375-244E-B863-8B02A8E3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BACA4-28F4-A04D-88D7-6F76CD59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2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95E0-92FC-A848-B602-368F7901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ACEF0-8C3E-6A4C-8D30-466296C77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C37C1-70B3-2347-95C0-6A5636F6B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7040A-3D77-0849-A67E-A91D91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29795-751C-3241-8AFC-44F8C053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77905-2CFD-C743-976C-A85C10A2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85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F10B-377D-5D46-9691-949D8AB9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4254E-42BE-634A-9FB8-8C564BF3E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2839B-7EC6-F044-BED9-2528D65B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83AA4-1C14-6548-A4AF-638F3B85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7696-08C9-814E-92F0-2C7F5228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2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C7FD22-49D6-4646-B62B-C9C89FF10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563" y="438150"/>
            <a:ext cx="3154362" cy="6973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DDFB3-8776-2A4F-9DEA-09293EC20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438150"/>
            <a:ext cx="9310688" cy="6973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913D-E18F-CE4C-8845-EF5F1A51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B9D3C-4B2D-8144-BA3F-0EDB9344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DADB9-9B1B-6041-BF6F-DB5090D91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94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6475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7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23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86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99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0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1140-E13F-364D-AD47-B3DC7195F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200"/>
            <a:ext cx="10972800" cy="286543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6654F-0CF7-2048-AFC5-DFEDCD245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763"/>
            <a:ext cx="10972800" cy="1985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E908-E568-9C4D-94BB-A55007B6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4172-71F6-624F-8598-425691AE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45C50-D66B-7E48-949F-854ABA89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0" y="732"/>
            <a:ext cx="14627799" cy="8228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11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78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42E29C-53B2-C44D-8EAB-19292DD31E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96560" y="1638857"/>
            <a:ext cx="13167360" cy="4270876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>Think Strategically </a:t>
            </a:r>
            <a:b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>about the Next Steps </a:t>
            </a:r>
            <a:b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>in Your Career: </a:t>
            </a:r>
            <a:b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>Aiming for the Top 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94667" y="7132175"/>
            <a:ext cx="13387494" cy="219485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@ LGHNgov  @NFBPA1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F548F5-05E7-44DA-AC50-E20D879021DA}"/>
              </a:ext>
            </a:extLst>
          </p:cNvPr>
          <p:cNvSpPr txBox="1">
            <a:spLocks/>
          </p:cNvSpPr>
          <p:nvPr/>
        </p:nvSpPr>
        <p:spPr>
          <a:xfrm>
            <a:off x="998538" y="1100667"/>
            <a:ext cx="12633324" cy="614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</a:rPr>
              <a:t>Tanisha Briley, City Manager, Cleveland Heights, OH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</a:rPr>
              <a:t>Timothy Hemstreet, County Administrator, </a:t>
            </a:r>
            <a:r>
              <a:rPr lang="en-US" sz="3900" dirty="0" err="1">
                <a:solidFill>
                  <a:schemeClr val="tx1"/>
                </a:solidFill>
              </a:rPr>
              <a:t>Loundon</a:t>
            </a:r>
            <a:r>
              <a:rPr lang="en-US" sz="3900" dirty="0">
                <a:solidFill>
                  <a:schemeClr val="tx1"/>
                </a:solidFill>
              </a:rPr>
              <a:t>, VA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</a:rPr>
              <a:t>Hyun Kim City Manager, Fife, WA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</a:rPr>
              <a:t>Bert Lumbreras, City Manager, Marcos, TX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527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7-248 Conference Speaker PowerPoint_16x9" id="{93F36DCD-0664-ED41-B910-7016A1F6EA76}" vid="{98BFF28C-AA08-E64A-A38D-3583427FD4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17-248 Conference Speaker PowerPoint_16x9</Template>
  <TotalTime>11307</TotalTime>
  <Words>43</Words>
  <Application>Microsoft Office PowerPoint</Application>
  <PresentationFormat>Custom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Office Theme</vt:lpstr>
      <vt:lpstr>Custom Design</vt:lpstr>
      <vt:lpstr>2_Custom Design</vt:lpstr>
      <vt:lpstr>1_Custom Design</vt:lpstr>
      <vt:lpstr>Think Strategically  about the Next Steps  in Your Career:  Aiming for the Top Position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Erika White</dc:creator>
  <cp:lastModifiedBy>Christa Rainwater</cp:lastModifiedBy>
  <cp:revision>15</cp:revision>
  <cp:lastPrinted>2011-05-17T19:52:14Z</cp:lastPrinted>
  <dcterms:created xsi:type="dcterms:W3CDTF">2017-09-25T17:24:10Z</dcterms:created>
  <dcterms:modified xsi:type="dcterms:W3CDTF">2018-09-10T15:13:48Z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-1904691278</vt:i4>
  </property>
  <property fmtid="{D5CDD505-2E9C-101B-9397-08002B2CF9AE}" pid="3" name="_NewReviewCycle">
    <vt:lpwstr/>
  </property>
  <property fmtid="{D5CDD505-2E9C-101B-9397-08002B2CF9AE}" pid="4" name="_EmailSubject">
    <vt:lpwstr>Assistant's Track: Showcasing Yourself </vt:lpwstr>
  </property>
  <property fmtid="{D5CDD505-2E9C-101B-9397-08002B2CF9AE}" pid="5" name="_AuthorEmail">
    <vt:lpwstr>ENorenberg@milford-de.gov</vt:lpwstr>
  </property>
  <property fmtid="{D5CDD505-2E9C-101B-9397-08002B2CF9AE}" pid="6" name="_AuthorEmailDisplayName">
    <vt:lpwstr>Norenberg, Eric</vt:lpwstr>
  </property>
</Properties>
</file>