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B46A-490B-48A0-BFDC-E5A563626D52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1DF8D-912A-4D26-A1D9-A2D08FA90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E341-940B-47AF-9812-6CA130CA7B1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9C66-1369-43EE-8BF4-4BF177E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DA5F-112B-4537-AEE0-F05F279CEB3F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6808-DBF7-4C40-8B90-B3F53AB8A37E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6826-CC63-4322-9074-A53FF038C428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1ED78-44A7-484B-AE7A-48D7CDAA6412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0E4D-9313-4E45-9C5D-2EC8CFFB60C9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D3E9-C5AC-4E00-BC91-503FD3183AF6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E11F-82D8-4AB8-8AF2-09DB78337398}" type="datetime1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377-FAE4-44E4-A5E0-A3DF3D967300}" type="datetime1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9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180D-D90B-48AB-BD94-9915B11A4FA4}" type="datetime1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31CC-0848-4E8D-817A-11633F6D4A50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22B-18B3-43C6-BCD4-676F6F0A58A7}" type="datetime1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7A75-5206-4F9B-8B56-0BFDE15A587A}" type="datetime1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2B92E-29A4-4C2B-A291-BABC3E692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94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source=images&amp;cd=&amp;cad=rja&amp;uact=8&amp;docid=agl7FjXvaRNM4M&amp;tbnid=4zQmYjYNILTS7M&amp;ved=0CAgQjRw&amp;url=http://all-sorts.biz/archive/all2010/&amp;ei=f0woU7LJIYSh2AWK9oCwCQ&amp;psig=AFQjCNElFz7jhwBUjqCQQVhUwdrHo1xa8Q&amp;ust=13952363516741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xr-QbCvMHz9jIM&amp;tbnid=j08PsYjE9Jb9rM:&amp;ved=0CAYQjRw&amp;url=http://www.theonion.com/articles/the-week-in-pictures-week-of-august-19-2013,33533/&amp;ei=F1soU8nZAZO4yAHStIDoAw&amp;bvm=bv.62922401,d.aWc&amp;psig=AFQjCNG4-3ceipHbz04PvVZ0s-ErXI13-g&amp;ust=13952400528556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uact=8&amp;docid=809ZxFE-orZYAM&amp;tbnid=YIQo8NMIVi7MUM:&amp;ved=0CAYQjRw&amp;url=http://todaysfacilitymanager.com/2010/09/green-actions-of-us-communities-surveyed&amp;ei=wlEoU8PEJMP0qgH75YCAAw&amp;bvm=bv.62922401,d.b2I&amp;psig=AFQjCNFv4FF5Qf69HWWdOzLnFb2RxrfcQQ&amp;ust=13952376141417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185" r="3427" b="9013"/>
          <a:stretch/>
        </p:blipFill>
        <p:spPr>
          <a:xfrm>
            <a:off x="338667" y="533400"/>
            <a:ext cx="8492066" cy="58843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sustainabledbq_ho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/>
          <a:stretch>
            <a:fillRect/>
          </a:stretch>
        </p:blipFill>
        <p:spPr bwMode="auto">
          <a:xfrm>
            <a:off x="609600" y="2286000"/>
            <a:ext cx="7820403" cy="2438400"/>
          </a:xfrm>
          <a:prstGeom prst="rect">
            <a:avLst/>
          </a:prstGeom>
          <a:noFill/>
          <a:ln w="28575">
            <a:solidFill>
              <a:srgbClr val="B2CA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1965</a:t>
            </a:r>
          </a:p>
          <a:p>
            <a:pPr marL="0" indent="0" algn="ctr">
              <a:buNone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1983</a:t>
            </a:r>
          </a:p>
          <a:p>
            <a:pPr marL="0" indent="0" algn="ctr">
              <a:buNone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2014</a:t>
            </a:r>
          </a:p>
          <a:p>
            <a:pPr marL="0" indent="0" algn="ctr">
              <a:buNone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2030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7010" y="990600"/>
            <a:ext cx="3272790" cy="472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7"/>
          <a:stretch/>
        </p:blipFill>
        <p:spPr>
          <a:xfrm>
            <a:off x="2747010" y="1013972"/>
            <a:ext cx="3124200" cy="465330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C62B92E-29A4-4C2B-A291-BABC3E6922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1936 Comprehensive Pl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9566" r="13866" b="14715"/>
          <a:stretch/>
        </p:blipFill>
        <p:spPr bwMode="auto">
          <a:xfrm>
            <a:off x="2133600" y="533400"/>
            <a:ext cx="4343400" cy="5941311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1404358" y="2794282"/>
            <a:ext cx="177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Char char="•"/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Mayor Roy D. </a:t>
            </a:r>
            <a:r>
              <a:rPr lang="en-US" sz="1600" b="1" dirty="0" err="1">
                <a:solidFill>
                  <a:schemeClr val="tx1"/>
                </a:solidFill>
                <a:latin typeface="+mj-lt"/>
              </a:rPr>
              <a:t>Buol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22046"/>
            <a:ext cx="148971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3637854" y="2792381"/>
            <a:ext cx="163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 err="1">
                <a:latin typeface="+mj-lt"/>
              </a:rPr>
              <a:t>Ric</a:t>
            </a:r>
            <a:r>
              <a:rPr lang="en-US" sz="1600" b="1" dirty="0">
                <a:latin typeface="+mj-lt"/>
              </a:rPr>
              <a:t> Jones,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At-Large</a:t>
            </a:r>
          </a:p>
        </p:txBody>
      </p:sp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3225" y="622046"/>
            <a:ext cx="1489709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5728921" y="2801105"/>
            <a:ext cx="1685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>
                <a:latin typeface="+mj-lt"/>
              </a:rPr>
              <a:t>David </a:t>
            </a:r>
            <a:r>
              <a:rPr lang="en-US" sz="1600" b="1" dirty="0" err="1">
                <a:latin typeface="+mj-lt"/>
              </a:rPr>
              <a:t>Resnick</a:t>
            </a:r>
            <a:r>
              <a:rPr lang="en-US" sz="1600" b="1" dirty="0">
                <a:latin typeface="+mj-lt"/>
              </a:rPr>
              <a:t>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At-Large</a:t>
            </a:r>
          </a:p>
        </p:txBody>
      </p:sp>
      <p:pic>
        <p:nvPicPr>
          <p:cNvPr id="9" name="Picture 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622785"/>
            <a:ext cx="1489709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62000" y="5631509"/>
            <a:ext cx="1489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>
                <a:latin typeface="+mj-lt"/>
              </a:rPr>
              <a:t>Kevin Lynch,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First Ward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2709511" y="5637170"/>
            <a:ext cx="169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+mj-lt"/>
              </a:rPr>
              <a:t>Karla </a:t>
            </a:r>
            <a:r>
              <a:rPr lang="en-US" sz="1600" b="1" dirty="0" err="1">
                <a:latin typeface="+mj-lt"/>
              </a:rPr>
              <a:t>Braig</a:t>
            </a:r>
            <a:r>
              <a:rPr lang="en-US" sz="1600" b="1" dirty="0">
                <a:latin typeface="+mj-lt"/>
              </a:rPr>
              <a:t>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Second </a:t>
            </a:r>
            <a:r>
              <a:rPr lang="en-US" sz="1600" b="1" dirty="0" smtClean="0">
                <a:latin typeface="+mj-lt"/>
              </a:rPr>
              <a:t>Ward</a:t>
            </a:r>
            <a:endParaRPr lang="en-US" sz="1600" b="1" dirty="0">
              <a:latin typeface="+mj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821057" y="5637980"/>
            <a:ext cx="1705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>
                <a:latin typeface="+mj-lt"/>
              </a:rPr>
              <a:t>Joyce Connors,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Third </a:t>
            </a:r>
            <a:r>
              <a:rPr lang="en-US" sz="1600" b="1" dirty="0" smtClean="0">
                <a:latin typeface="+mj-lt"/>
              </a:rPr>
              <a:t>Ward</a:t>
            </a:r>
            <a:endParaRPr lang="en-US" sz="1600" b="1" dirty="0">
              <a:latin typeface="+mj-lt"/>
            </a:endParaRPr>
          </a:p>
        </p:txBody>
      </p:sp>
      <p:pic>
        <p:nvPicPr>
          <p:cNvPr id="13" name="Picture 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455660"/>
            <a:ext cx="148971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/>
        </p:blipFill>
        <p:spPr bwMode="auto">
          <a:xfrm>
            <a:off x="2780529" y="3455660"/>
            <a:ext cx="1541932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097" y="3455660"/>
            <a:ext cx="148971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297" y="3455660"/>
            <a:ext cx="1489710" cy="210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6788237" y="5663625"/>
            <a:ext cx="16818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+mj-lt"/>
              </a:rPr>
              <a:t>Lynn Sutton,</a:t>
            </a:r>
            <a:br>
              <a:rPr lang="en-US" sz="1600" b="1" dirty="0">
                <a:latin typeface="+mj-lt"/>
              </a:rPr>
            </a:br>
            <a:r>
              <a:rPr lang="en-US" sz="1600" b="1" dirty="0">
                <a:latin typeface="+mj-lt"/>
              </a:rPr>
              <a:t>Fourth Ward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2.gstatic.com/images?q=tbn:ANd9GcSttb685SvxyDAPrzcyvo09tO_1CC1qTW0XOeMz5xC7lUdcXLKiD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609600"/>
            <a:ext cx="4867276" cy="5562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129873"/>
            <a:ext cx="228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3851"/>
            <a:ext cx="8000999" cy="6000749"/>
          </a:xfrm>
          <a:effectLst>
            <a:softEdge rad="1270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6</a:t>
            </a:fld>
            <a:endParaRPr lang="en-US"/>
          </a:p>
        </p:txBody>
      </p:sp>
      <p:pic>
        <p:nvPicPr>
          <p:cNvPr id="2056" name="Picture 8" descr="http://o.onionstatic.com/images/23/23163/2x1/1200.jpg?01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1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87562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8" descr="Picture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237" y="5379049"/>
            <a:ext cx="3507904" cy="66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roject HOP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85" y="609600"/>
            <a:ext cx="1456515" cy="144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kneyen\Local Settings\Temp\XPgrpwise\WNDC Color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616" y="5287962"/>
            <a:ext cx="3880727" cy="755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F:\USERS\Section8\Circles Initiative\Circles Logo Squar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4758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7" y="3001962"/>
            <a:ext cx="1286566" cy="19041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4040"/>
            <a:ext cx="3125824" cy="218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38" y="1212113"/>
            <a:ext cx="1395962" cy="90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963874" y="2077875"/>
            <a:ext cx="2411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Dubuque</a:t>
            </a:r>
            <a:r>
              <a:rPr lang="en-US" sz="1200" spc="-4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Childhood Lead</a:t>
            </a:r>
            <a:r>
              <a:rPr lang="en-US" sz="1200" spc="-5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Poisoning Prevention</a:t>
            </a:r>
            <a:r>
              <a:rPr lang="en-US" sz="1200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Program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394672" y="3307536"/>
            <a:ext cx="2004722" cy="9354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Family Self Sufficiency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1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todaysfacilitymanager.com/wp-content/uploads/icma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2565400"/>
            <a:ext cx="8137525" cy="19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6340475" cy="30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0884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2B92E-29A4-4C2B-A291-BABC3E6922CB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49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Gehl</dc:creator>
  <cp:lastModifiedBy>Randy Gehl</cp:lastModifiedBy>
  <cp:revision>13</cp:revision>
  <cp:lastPrinted>2014-03-18T14:24:55Z</cp:lastPrinted>
  <dcterms:created xsi:type="dcterms:W3CDTF">2014-03-18T13:21:18Z</dcterms:created>
  <dcterms:modified xsi:type="dcterms:W3CDTF">2014-03-18T20:06:32Z</dcterms:modified>
</cp:coreProperties>
</file>