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300" r:id="rId4"/>
    <p:sldId id="258" r:id="rId5"/>
    <p:sldId id="257" r:id="rId6"/>
    <p:sldId id="259" r:id="rId7"/>
    <p:sldId id="265" r:id="rId8"/>
    <p:sldId id="260" r:id="rId9"/>
    <p:sldId id="263" r:id="rId10"/>
    <p:sldId id="261" r:id="rId11"/>
    <p:sldId id="294" r:id="rId12"/>
    <p:sldId id="267" r:id="rId13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8A2"/>
    <a:srgbClr val="3151B9"/>
    <a:srgbClr val="344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4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3589465109964"/>
          <c:y val="0.10836915655813294"/>
          <c:w val="0.8238108217242075"/>
          <c:h val="0.856026474951500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Score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Lbls>
            <c:numFmt formatCode="#,##0" sourceLinked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sz="1800" baseline="0">
                    <a:solidFill>
                      <a:schemeClr val="tx1"/>
                    </a:solidFill>
                    <a:latin typeface="Franklin Gothic Demi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Qtr 1 FY2011-12</c:v>
                </c:pt>
                <c:pt idx="1">
                  <c:v>Qtr 4  FY2011-12</c:v>
                </c:pt>
                <c:pt idx="2">
                  <c:v>Qtr 2 FY2012-13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438</c:v>
                </c:pt>
                <c:pt idx="1">
                  <c:v>526</c:v>
                </c:pt>
                <c:pt idx="2">
                  <c:v>588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Score</c:v>
                </c:pt>
              </c:strCache>
            </c:strRef>
          </c:tx>
          <c:spPr>
            <a:ln w="63500">
              <a:solidFill>
                <a:srgbClr val="990000"/>
              </a:solidFill>
            </a:ln>
          </c:spPr>
          <c:marker>
            <c:symbol val="none"/>
          </c:marker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Qtr 1 FY2011-12</c:v>
                </c:pt>
                <c:pt idx="1">
                  <c:v>Qtr 4  FY2011-12</c:v>
                </c:pt>
                <c:pt idx="2">
                  <c:v>Qtr 2 FY2012-13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205</c:v>
                </c:pt>
                <c:pt idx="1">
                  <c:v>261</c:v>
                </c:pt>
                <c:pt idx="2">
                  <c:v>436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 Score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spPr>
                <a:solidFill>
                  <a:srgbClr val="99FF99"/>
                </a:solidFill>
                <a:ln>
                  <a:solidFill>
                    <a:schemeClr val="tx1"/>
                  </a:solidFill>
                </a:ln>
              </c:spPr>
              <c:txPr>
                <a:bodyPr anchor="ctr" anchorCtr="0"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99FF99"/>
                </a:solidFill>
                <a:ln>
                  <a:solidFill>
                    <a:schemeClr val="tx1"/>
                  </a:solidFill>
                </a:ln>
              </c:spPr>
              <c:txPr>
                <a:bodyPr anchor="ctr" anchorCtr="0"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99FF99"/>
                </a:solidFill>
                <a:ln>
                  <a:solidFill>
                    <a:schemeClr val="tx1"/>
                  </a:solidFill>
                </a:ln>
              </c:spPr>
              <c:txPr>
                <a:bodyPr anchor="ctr" anchorCtr="0"/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9FF99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Qtr 1 FY2011-12</c:v>
                </c:pt>
                <c:pt idx="1">
                  <c:v>Qtr 4  FY2011-12</c:v>
                </c:pt>
                <c:pt idx="2">
                  <c:v>Qtr 2 FY2012-13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644</c:v>
                </c:pt>
                <c:pt idx="1">
                  <c:v>747</c:v>
                </c:pt>
                <c:pt idx="2">
                  <c:v>747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Benchmark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Sheet1!$A$2:$A$4</c:f>
              <c:strCache>
                <c:ptCount val="3"/>
                <c:pt idx="0">
                  <c:v>Qtr 1 FY2011-12</c:v>
                </c:pt>
                <c:pt idx="1">
                  <c:v>Qtr 4  FY2011-12</c:v>
                </c:pt>
                <c:pt idx="2">
                  <c:v>Qtr 2 FY2012-13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0985984"/>
        <c:axId val="150986368"/>
      </c:lineChart>
      <c:catAx>
        <c:axId val="1509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Franklin Gothic Demi" pitchFamily="34" charset="0"/>
              </a:defRPr>
            </a:pPr>
            <a:endParaRPr lang="en-US"/>
          </a:p>
        </c:txPr>
        <c:crossAx val="150986368"/>
        <c:crosses val="autoZero"/>
        <c:auto val="1"/>
        <c:lblAlgn val="ctr"/>
        <c:lblOffset val="100"/>
        <c:noMultiLvlLbl val="0"/>
      </c:catAx>
      <c:valAx>
        <c:axId val="150986368"/>
        <c:scaling>
          <c:orientation val="minMax"/>
          <c:max val="11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Franklin Gothic Demi" pitchFamily="34" charset="0"/>
              </a:defRPr>
            </a:pPr>
            <a:endParaRPr lang="en-US"/>
          </a:p>
        </c:txPr>
        <c:crossAx val="1509859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zero"/>
    <c:showDLblsOverMax val="0"/>
  </c:chart>
  <c:spPr>
    <a:solidFill>
      <a:schemeClr val="bg1">
        <a:alpha val="90000"/>
      </a:schemeClr>
    </a:solidFill>
    <a:effectLst>
      <a:outerShdw blurRad="50800" dist="38100" dir="2700000" sx="101000" sy="101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E37A9-7E03-42FE-B921-422918FCD10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893F30EE-0B3E-4A3E-9773-705BC80E0468}">
      <dgm:prSet phldrT="[Text]" phldr="1"/>
      <dgm:spPr/>
      <dgm:t>
        <a:bodyPr/>
        <a:lstStyle/>
        <a:p>
          <a:endParaRPr lang="en-US" dirty="0"/>
        </a:p>
      </dgm:t>
    </dgm:pt>
    <dgm:pt modelId="{4664D45B-5503-4F7E-9736-F55CBD01F8DA}" type="sibTrans" cxnId="{FD655E07-E75C-40F5-9D4B-951C0DEF47FE}">
      <dgm:prSet/>
      <dgm:spPr/>
      <dgm:t>
        <a:bodyPr/>
        <a:lstStyle/>
        <a:p>
          <a:endParaRPr lang="en-US"/>
        </a:p>
      </dgm:t>
    </dgm:pt>
    <dgm:pt modelId="{A1BF84D8-CCBA-4F27-B16A-4FC93ED4ABBA}" type="parTrans" cxnId="{FD655E07-E75C-40F5-9D4B-951C0DEF47FE}">
      <dgm:prSet/>
      <dgm:spPr/>
      <dgm:t>
        <a:bodyPr/>
        <a:lstStyle/>
        <a:p>
          <a:endParaRPr lang="en-US"/>
        </a:p>
      </dgm:t>
    </dgm:pt>
    <dgm:pt modelId="{8DEA58D7-6C6F-46D7-ADD7-91ABFA59D6CB}" type="pres">
      <dgm:prSet presAssocID="{0DCE37A9-7E03-42FE-B921-422918FCD106}" presName="Name0" presStyleCnt="0">
        <dgm:presLayoutVars>
          <dgm:dir/>
          <dgm:animLvl val="lvl"/>
          <dgm:resizeHandles val="exact"/>
        </dgm:presLayoutVars>
      </dgm:prSet>
      <dgm:spPr/>
    </dgm:pt>
    <dgm:pt modelId="{5A5C3EA9-1F49-409B-A0A4-852A0F7C3325}" type="pres">
      <dgm:prSet presAssocID="{893F30EE-0B3E-4A3E-9773-705BC80E0468}" presName="Name8" presStyleCnt="0"/>
      <dgm:spPr/>
    </dgm:pt>
    <dgm:pt modelId="{160BD696-83B7-4AC9-8CB8-0114FE2B0EEE}" type="pres">
      <dgm:prSet presAssocID="{893F30EE-0B3E-4A3E-9773-705BC80E0468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DA5E-F11E-48ED-AE8A-CFC53B84F0DB}" type="pres">
      <dgm:prSet presAssocID="{893F30EE-0B3E-4A3E-9773-705BC80E04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43E9E-8FC2-4214-8E4F-5E0E4F70FC37}" type="presOf" srcId="{893F30EE-0B3E-4A3E-9773-705BC80E0468}" destId="{110EDA5E-F11E-48ED-AE8A-CFC53B84F0DB}" srcOrd="1" destOrd="0" presId="urn:microsoft.com/office/officeart/2005/8/layout/pyramid1"/>
    <dgm:cxn modelId="{FD655E07-E75C-40F5-9D4B-951C0DEF47FE}" srcId="{0DCE37A9-7E03-42FE-B921-422918FCD106}" destId="{893F30EE-0B3E-4A3E-9773-705BC80E0468}" srcOrd="0" destOrd="0" parTransId="{A1BF84D8-CCBA-4F27-B16A-4FC93ED4ABBA}" sibTransId="{4664D45B-5503-4F7E-9736-F55CBD01F8DA}"/>
    <dgm:cxn modelId="{A57DF765-15AC-4504-8CF0-790A93F28BCA}" type="presOf" srcId="{0DCE37A9-7E03-42FE-B921-422918FCD106}" destId="{8DEA58D7-6C6F-46D7-ADD7-91ABFA59D6CB}" srcOrd="0" destOrd="0" presId="urn:microsoft.com/office/officeart/2005/8/layout/pyramid1"/>
    <dgm:cxn modelId="{46BB0520-0975-40B0-B4E3-7885D7427F84}" type="presOf" srcId="{893F30EE-0B3E-4A3E-9773-705BC80E0468}" destId="{160BD696-83B7-4AC9-8CB8-0114FE2B0EEE}" srcOrd="0" destOrd="0" presId="urn:microsoft.com/office/officeart/2005/8/layout/pyramid1"/>
    <dgm:cxn modelId="{E6D3A495-6BA3-4FDF-B0CE-DF964E65BA4D}" type="presParOf" srcId="{8DEA58D7-6C6F-46D7-ADD7-91ABFA59D6CB}" destId="{5A5C3EA9-1F49-409B-A0A4-852A0F7C3325}" srcOrd="0" destOrd="0" presId="urn:microsoft.com/office/officeart/2005/8/layout/pyramid1"/>
    <dgm:cxn modelId="{6322F412-35A7-468C-9B02-A81F56E364C1}" type="presParOf" srcId="{5A5C3EA9-1F49-409B-A0A4-852A0F7C3325}" destId="{160BD696-83B7-4AC9-8CB8-0114FE2B0EEE}" srcOrd="0" destOrd="0" presId="urn:microsoft.com/office/officeart/2005/8/layout/pyramid1"/>
    <dgm:cxn modelId="{104EE267-F022-4A65-9478-269F72F7606F}" type="presParOf" srcId="{5A5C3EA9-1F49-409B-A0A4-852A0F7C3325}" destId="{110EDA5E-F11E-48ED-AE8A-CFC53B84F0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536875-B74F-40A9-A26E-235D0F437A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209AD-888D-4F76-A3E4-42DACB3745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City Manager</a:t>
          </a:r>
          <a:endParaRPr lang="en-US" dirty="0"/>
        </a:p>
      </dgm:t>
    </dgm:pt>
    <dgm:pt modelId="{15873648-5792-4D7F-BFC9-283C787C90E0}" type="parTrans" cxnId="{981E65E0-6BA4-47EC-9A61-0EAEBD27750C}">
      <dgm:prSet/>
      <dgm:spPr/>
      <dgm:t>
        <a:bodyPr/>
        <a:lstStyle/>
        <a:p>
          <a:endParaRPr lang="en-US"/>
        </a:p>
      </dgm:t>
    </dgm:pt>
    <dgm:pt modelId="{3B2E9598-42AC-4D48-8B36-99A08F179B77}" type="sibTrans" cxnId="{981E65E0-6BA4-47EC-9A61-0EAEBD27750C}">
      <dgm:prSet/>
      <dgm:spPr/>
      <dgm:t>
        <a:bodyPr/>
        <a:lstStyle/>
        <a:p>
          <a:endParaRPr lang="en-US"/>
        </a:p>
      </dgm:t>
    </dgm:pt>
    <dgm:pt modelId="{904F53AE-7E9E-4C16-887B-D6E6E5B10EF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47B73DF8-7011-438B-8940-9ADF402A9185}" type="parTrans" cxnId="{3D82D51D-A97F-4DD4-9706-2DD77B6F558A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C7A11CA1-4219-4127-BA42-8DA08ABDB932}" type="sibTrans" cxnId="{3D82D51D-A97F-4DD4-9706-2DD77B6F558A}">
      <dgm:prSet/>
      <dgm:spPr/>
      <dgm:t>
        <a:bodyPr/>
        <a:lstStyle/>
        <a:p>
          <a:endParaRPr lang="en-US"/>
        </a:p>
      </dgm:t>
    </dgm:pt>
    <dgm:pt modelId="{CFEF38B6-DD7B-43CF-A0D7-BCBAF836DF9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759D7619-B950-4176-BAB7-2E40634CE88B}" type="parTrans" cxnId="{02D02E26-EB03-4E7D-A2DE-3EC31E38FB7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159C67E5-D941-413A-B179-C60957980B0F}" type="sibTrans" cxnId="{02D02E26-EB03-4E7D-A2DE-3EC31E38FB78}">
      <dgm:prSet/>
      <dgm:spPr/>
      <dgm:t>
        <a:bodyPr/>
        <a:lstStyle/>
        <a:p>
          <a:endParaRPr lang="en-US"/>
        </a:p>
      </dgm:t>
    </dgm:pt>
    <dgm:pt modelId="{5F26BFF3-C5A4-46AC-9D77-7CFE00FB147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1319B3D7-BB31-4DF5-8DEE-FB7AC09CC4F1}" type="parTrans" cxnId="{3CB77E38-91C6-4117-B005-C286A68546B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BE03B6CA-C3A7-4FEA-B113-735F52846CBC}" type="sibTrans" cxnId="{3CB77E38-91C6-4117-B005-C286A68546B8}">
      <dgm:prSet/>
      <dgm:spPr/>
      <dgm:t>
        <a:bodyPr/>
        <a:lstStyle/>
        <a:p>
          <a:endParaRPr lang="en-US"/>
        </a:p>
      </dgm:t>
    </dgm:pt>
    <dgm:pt modelId="{6F4D75D0-FD44-4CDD-8660-EEF27654CF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</a:t>
          </a:r>
        </a:p>
        <a:p>
          <a:r>
            <a:rPr lang="en-US" dirty="0" smtClean="0">
              <a:solidFill>
                <a:schemeClr val="tx1"/>
              </a:solidFill>
            </a:rPr>
            <a:t>(&amp; Department Head)</a:t>
          </a:r>
          <a:endParaRPr lang="en-US" dirty="0">
            <a:solidFill>
              <a:schemeClr val="tx1"/>
            </a:solidFill>
          </a:endParaRPr>
        </a:p>
      </dgm:t>
    </dgm:pt>
    <dgm:pt modelId="{B9FE134B-813B-404E-850B-D457C9E6D26B}" type="parTrans" cxnId="{266FF279-BAA6-41A7-BB9A-833742C3B252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3D715C4D-D72E-40B3-975A-D28D586222EC}" type="sibTrans" cxnId="{266FF279-BAA6-41A7-BB9A-833742C3B252}">
      <dgm:prSet/>
      <dgm:spPr/>
      <dgm:t>
        <a:bodyPr/>
        <a:lstStyle/>
        <a:p>
          <a:endParaRPr lang="en-US"/>
        </a:p>
      </dgm:t>
    </dgm:pt>
    <dgm:pt modelId="{8BCBF177-4955-433C-AD56-CE73F436219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74B2932A-D4E3-4F10-A91F-A408692BAE04}" type="parTrans" cxnId="{328A9334-A132-4DAC-866A-37ADB86CB6FD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65E4FDE0-F7FA-40D3-8BE6-5D55148B0375}" type="sibTrans" cxnId="{328A9334-A132-4DAC-866A-37ADB86CB6FD}">
      <dgm:prSet/>
      <dgm:spPr/>
      <dgm:t>
        <a:bodyPr/>
        <a:lstStyle/>
        <a:p>
          <a:endParaRPr lang="en-US"/>
        </a:p>
      </dgm:t>
    </dgm:pt>
    <dgm:pt modelId="{EFD4ED52-D8E1-4EAD-BF88-07AA94896F6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0D9A5629-5CDB-459A-8224-D3B6F1289282}" type="parTrans" cxnId="{93ABD80B-8571-4F40-A766-C3D1BF9C815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54F8200A-25CF-40A7-B9CF-6B22E75DD435}" type="sibTrans" cxnId="{93ABD80B-8571-4F40-A766-C3D1BF9C8158}">
      <dgm:prSet/>
      <dgm:spPr/>
      <dgm:t>
        <a:bodyPr/>
        <a:lstStyle/>
        <a:p>
          <a:endParaRPr lang="en-US"/>
        </a:p>
      </dgm:t>
    </dgm:pt>
    <dgm:pt modelId="{46CAB65A-28D2-4036-B9D1-68D6F0DFE3A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544859A4-6438-4CB7-A1E2-AD2AB28E5395}" type="parTrans" cxnId="{59B35921-C9ED-46D9-B900-0EC815354513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98AFED60-2202-4EE5-BA07-3C8CE2B7FF73}" type="sibTrans" cxnId="{59B35921-C9ED-46D9-B900-0EC815354513}">
      <dgm:prSet/>
      <dgm:spPr/>
      <dgm:t>
        <a:bodyPr/>
        <a:lstStyle/>
        <a:p>
          <a:endParaRPr lang="en-US"/>
        </a:p>
      </dgm:t>
    </dgm:pt>
    <dgm:pt modelId="{65700870-06A4-4FFF-94C7-9C095CBB8CD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F6EFBF9A-F16C-4C76-8101-89C1B6F04A72}" type="parTrans" cxnId="{74163E72-B10E-4FD8-B2E2-F03291C29FD1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3B8EF3A4-F031-4D90-9E44-F6789E7EE6AE}" type="sibTrans" cxnId="{74163E72-B10E-4FD8-B2E2-F03291C29FD1}">
      <dgm:prSet/>
      <dgm:spPr/>
      <dgm:t>
        <a:bodyPr/>
        <a:lstStyle/>
        <a:p>
          <a:endParaRPr lang="en-US"/>
        </a:p>
      </dgm:t>
    </dgm:pt>
    <dgm:pt modelId="{852C3A3F-AEEB-4880-83F5-23747A504324}" type="pres">
      <dgm:prSet presAssocID="{F5536875-B74F-40A9-A26E-235D0F437A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D316F3-955F-4FC6-9278-CC1EB5586EA9}" type="pres">
      <dgm:prSet presAssocID="{ED3209AD-888D-4F76-A3E4-42DACB374518}" presName="hierRoot1" presStyleCnt="0">
        <dgm:presLayoutVars>
          <dgm:hierBranch val="init"/>
        </dgm:presLayoutVars>
      </dgm:prSet>
      <dgm:spPr/>
    </dgm:pt>
    <dgm:pt modelId="{1B2A1191-5488-49F6-A569-34395B771626}" type="pres">
      <dgm:prSet presAssocID="{ED3209AD-888D-4F76-A3E4-42DACB374518}" presName="rootComposite1" presStyleCnt="0"/>
      <dgm:spPr/>
    </dgm:pt>
    <dgm:pt modelId="{4C2754BB-199F-48F2-87AA-1C93556D4C9C}" type="pres">
      <dgm:prSet presAssocID="{ED3209AD-888D-4F76-A3E4-42DACB3745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AE842-A7FC-48DF-ACBB-B93FC7691129}" type="pres">
      <dgm:prSet presAssocID="{ED3209AD-888D-4F76-A3E4-42DACB3745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0E0898-2176-4282-B92C-C0084C2F420F}" type="pres">
      <dgm:prSet presAssocID="{ED3209AD-888D-4F76-A3E4-42DACB374518}" presName="hierChild2" presStyleCnt="0"/>
      <dgm:spPr/>
    </dgm:pt>
    <dgm:pt modelId="{4C17BA3D-3886-438A-8EC3-A919C21848B1}" type="pres">
      <dgm:prSet presAssocID="{47B73DF8-7011-438B-8940-9ADF402A9185}" presName="Name37" presStyleLbl="parChTrans1D2" presStyleIdx="0" presStyleCnt="8"/>
      <dgm:spPr/>
      <dgm:t>
        <a:bodyPr/>
        <a:lstStyle/>
        <a:p>
          <a:endParaRPr lang="en-US"/>
        </a:p>
      </dgm:t>
    </dgm:pt>
    <dgm:pt modelId="{C0F46D60-72F7-4436-BE80-CDA00926E9E6}" type="pres">
      <dgm:prSet presAssocID="{904F53AE-7E9E-4C16-887B-D6E6E5B10EF8}" presName="hierRoot2" presStyleCnt="0">
        <dgm:presLayoutVars>
          <dgm:hierBranch val="init"/>
        </dgm:presLayoutVars>
      </dgm:prSet>
      <dgm:spPr/>
    </dgm:pt>
    <dgm:pt modelId="{68143661-4A70-4CF9-A528-66183D610B9A}" type="pres">
      <dgm:prSet presAssocID="{904F53AE-7E9E-4C16-887B-D6E6E5B10EF8}" presName="rootComposite" presStyleCnt="0"/>
      <dgm:spPr/>
    </dgm:pt>
    <dgm:pt modelId="{893D2C39-46DD-4B1F-A290-E8DEA75EDEAA}" type="pres">
      <dgm:prSet presAssocID="{904F53AE-7E9E-4C16-887B-D6E6E5B10EF8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E770D-CAD5-420E-BE61-CBB2BE1AB151}" type="pres">
      <dgm:prSet presAssocID="{904F53AE-7E9E-4C16-887B-D6E6E5B10EF8}" presName="rootConnector" presStyleLbl="node2" presStyleIdx="0" presStyleCnt="8"/>
      <dgm:spPr/>
      <dgm:t>
        <a:bodyPr/>
        <a:lstStyle/>
        <a:p>
          <a:endParaRPr lang="en-US"/>
        </a:p>
      </dgm:t>
    </dgm:pt>
    <dgm:pt modelId="{EE2A6889-5480-4B97-A8C7-A6A90BA6B51C}" type="pres">
      <dgm:prSet presAssocID="{904F53AE-7E9E-4C16-887B-D6E6E5B10EF8}" presName="hierChild4" presStyleCnt="0"/>
      <dgm:spPr/>
    </dgm:pt>
    <dgm:pt modelId="{43F6F836-0EFF-4B95-9CFF-658EFA642B52}" type="pres">
      <dgm:prSet presAssocID="{904F53AE-7E9E-4C16-887B-D6E6E5B10EF8}" presName="hierChild5" presStyleCnt="0"/>
      <dgm:spPr/>
    </dgm:pt>
    <dgm:pt modelId="{479E8641-90B7-42DA-AF0A-36ADDCF89768}" type="pres">
      <dgm:prSet presAssocID="{759D7619-B950-4176-BAB7-2E40634CE88B}" presName="Name37" presStyleLbl="parChTrans1D2" presStyleIdx="1" presStyleCnt="8"/>
      <dgm:spPr/>
      <dgm:t>
        <a:bodyPr/>
        <a:lstStyle/>
        <a:p>
          <a:endParaRPr lang="en-US"/>
        </a:p>
      </dgm:t>
    </dgm:pt>
    <dgm:pt modelId="{F46B6A9A-42D6-4544-9F3A-AB21DE75E735}" type="pres">
      <dgm:prSet presAssocID="{CFEF38B6-DD7B-43CF-A0D7-BCBAF836DF95}" presName="hierRoot2" presStyleCnt="0">
        <dgm:presLayoutVars>
          <dgm:hierBranch val="init"/>
        </dgm:presLayoutVars>
      </dgm:prSet>
      <dgm:spPr/>
    </dgm:pt>
    <dgm:pt modelId="{F728E60F-9B03-4E14-8EC6-44E29B245ADF}" type="pres">
      <dgm:prSet presAssocID="{CFEF38B6-DD7B-43CF-A0D7-BCBAF836DF95}" presName="rootComposite" presStyleCnt="0"/>
      <dgm:spPr/>
    </dgm:pt>
    <dgm:pt modelId="{78EA6581-4834-4E75-A0F5-C975AA1152C6}" type="pres">
      <dgm:prSet presAssocID="{CFEF38B6-DD7B-43CF-A0D7-BCBAF836DF95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562A2-AB25-4B80-8125-DF052690558E}" type="pres">
      <dgm:prSet presAssocID="{CFEF38B6-DD7B-43CF-A0D7-BCBAF836DF95}" presName="rootConnector" presStyleLbl="node2" presStyleIdx="1" presStyleCnt="8"/>
      <dgm:spPr/>
      <dgm:t>
        <a:bodyPr/>
        <a:lstStyle/>
        <a:p>
          <a:endParaRPr lang="en-US"/>
        </a:p>
      </dgm:t>
    </dgm:pt>
    <dgm:pt modelId="{D70D601A-3D36-4E5C-93D7-371B9DF316D8}" type="pres">
      <dgm:prSet presAssocID="{CFEF38B6-DD7B-43CF-A0D7-BCBAF836DF95}" presName="hierChild4" presStyleCnt="0"/>
      <dgm:spPr/>
    </dgm:pt>
    <dgm:pt modelId="{2111EA92-E4FF-4BC2-B246-14936DD6D845}" type="pres">
      <dgm:prSet presAssocID="{CFEF38B6-DD7B-43CF-A0D7-BCBAF836DF95}" presName="hierChild5" presStyleCnt="0"/>
      <dgm:spPr/>
    </dgm:pt>
    <dgm:pt modelId="{C0AA0F02-C8F1-4792-BC04-7A3570F7DDAA}" type="pres">
      <dgm:prSet presAssocID="{1319B3D7-BB31-4DF5-8DEE-FB7AC09CC4F1}" presName="Name37" presStyleLbl="parChTrans1D2" presStyleIdx="2" presStyleCnt="8"/>
      <dgm:spPr/>
      <dgm:t>
        <a:bodyPr/>
        <a:lstStyle/>
        <a:p>
          <a:endParaRPr lang="en-US"/>
        </a:p>
      </dgm:t>
    </dgm:pt>
    <dgm:pt modelId="{120D8D21-33C5-468B-AB7F-167A41BED276}" type="pres">
      <dgm:prSet presAssocID="{5F26BFF3-C5A4-46AC-9D77-7CFE00FB147B}" presName="hierRoot2" presStyleCnt="0">
        <dgm:presLayoutVars>
          <dgm:hierBranch val="init"/>
        </dgm:presLayoutVars>
      </dgm:prSet>
      <dgm:spPr/>
    </dgm:pt>
    <dgm:pt modelId="{ADD4E365-486F-40A9-BFAE-1B21FBFD717A}" type="pres">
      <dgm:prSet presAssocID="{5F26BFF3-C5A4-46AC-9D77-7CFE00FB147B}" presName="rootComposite" presStyleCnt="0"/>
      <dgm:spPr/>
    </dgm:pt>
    <dgm:pt modelId="{2E8BCA6C-85F7-4B71-A90F-C551C45B1A0A}" type="pres">
      <dgm:prSet presAssocID="{5F26BFF3-C5A4-46AC-9D77-7CFE00FB147B}" presName="rootText" presStyleLbl="node2" presStyleIdx="2" presStyleCnt="8" custLinFactNeighborX="3193" custLinFactNeighborY="1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28DC4-9620-4931-A16F-085A85653099}" type="pres">
      <dgm:prSet presAssocID="{5F26BFF3-C5A4-46AC-9D77-7CFE00FB147B}" presName="rootConnector" presStyleLbl="node2" presStyleIdx="2" presStyleCnt="8"/>
      <dgm:spPr/>
      <dgm:t>
        <a:bodyPr/>
        <a:lstStyle/>
        <a:p>
          <a:endParaRPr lang="en-US"/>
        </a:p>
      </dgm:t>
    </dgm:pt>
    <dgm:pt modelId="{6934B689-E5CE-4844-ABC9-D79C1675E325}" type="pres">
      <dgm:prSet presAssocID="{5F26BFF3-C5A4-46AC-9D77-7CFE00FB147B}" presName="hierChild4" presStyleCnt="0"/>
      <dgm:spPr/>
    </dgm:pt>
    <dgm:pt modelId="{448AD161-10B6-42F0-91E6-F3B27A219D3B}" type="pres">
      <dgm:prSet presAssocID="{5F26BFF3-C5A4-46AC-9D77-7CFE00FB147B}" presName="hierChild5" presStyleCnt="0"/>
      <dgm:spPr/>
    </dgm:pt>
    <dgm:pt modelId="{118D9E3F-5E91-4C67-8B49-B669E5B97F02}" type="pres">
      <dgm:prSet presAssocID="{B9FE134B-813B-404E-850B-D457C9E6D26B}" presName="Name37" presStyleLbl="parChTrans1D2" presStyleIdx="3" presStyleCnt="8"/>
      <dgm:spPr/>
      <dgm:t>
        <a:bodyPr/>
        <a:lstStyle/>
        <a:p>
          <a:endParaRPr lang="en-US"/>
        </a:p>
      </dgm:t>
    </dgm:pt>
    <dgm:pt modelId="{0247CF16-B715-4027-A2B8-E121A13EF459}" type="pres">
      <dgm:prSet presAssocID="{6F4D75D0-FD44-4CDD-8660-EEF27654CF5E}" presName="hierRoot2" presStyleCnt="0">
        <dgm:presLayoutVars>
          <dgm:hierBranch val="init"/>
        </dgm:presLayoutVars>
      </dgm:prSet>
      <dgm:spPr/>
    </dgm:pt>
    <dgm:pt modelId="{88A9C231-6A60-40F7-B4C1-E13F245E53AC}" type="pres">
      <dgm:prSet presAssocID="{6F4D75D0-FD44-4CDD-8660-EEF27654CF5E}" presName="rootComposite" presStyleCnt="0"/>
      <dgm:spPr/>
    </dgm:pt>
    <dgm:pt modelId="{C20E256A-C6F7-4707-9D7E-B807B91ABC02}" type="pres">
      <dgm:prSet presAssocID="{6F4D75D0-FD44-4CDD-8660-EEF27654CF5E}" presName="rootText" presStyleLbl="node2" presStyleIdx="3" presStyleCnt="8" custLinFactNeighborX="2013" custLinFactNeighborY="-1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21199-FD32-4794-9E98-80024F3ADCFE}" type="pres">
      <dgm:prSet presAssocID="{6F4D75D0-FD44-4CDD-8660-EEF27654CF5E}" presName="rootConnector" presStyleLbl="node2" presStyleIdx="3" presStyleCnt="8"/>
      <dgm:spPr/>
      <dgm:t>
        <a:bodyPr/>
        <a:lstStyle/>
        <a:p>
          <a:endParaRPr lang="en-US"/>
        </a:p>
      </dgm:t>
    </dgm:pt>
    <dgm:pt modelId="{CB3F03DA-7936-46B5-8E10-6DDBE153D5B0}" type="pres">
      <dgm:prSet presAssocID="{6F4D75D0-FD44-4CDD-8660-EEF27654CF5E}" presName="hierChild4" presStyleCnt="0"/>
      <dgm:spPr/>
    </dgm:pt>
    <dgm:pt modelId="{0758AB0D-FE81-49B9-B54A-9949324C6F28}" type="pres">
      <dgm:prSet presAssocID="{6F4D75D0-FD44-4CDD-8660-EEF27654CF5E}" presName="hierChild5" presStyleCnt="0"/>
      <dgm:spPr/>
    </dgm:pt>
    <dgm:pt modelId="{C8B36DFB-04DC-4CDC-8252-C7D3F4A1EC3B}" type="pres">
      <dgm:prSet presAssocID="{74B2932A-D4E3-4F10-A91F-A408692BAE04}" presName="Name37" presStyleLbl="parChTrans1D2" presStyleIdx="4" presStyleCnt="8"/>
      <dgm:spPr/>
      <dgm:t>
        <a:bodyPr/>
        <a:lstStyle/>
        <a:p>
          <a:endParaRPr lang="en-US"/>
        </a:p>
      </dgm:t>
    </dgm:pt>
    <dgm:pt modelId="{6A5659EE-C503-48F9-8938-5525FA03E524}" type="pres">
      <dgm:prSet presAssocID="{8BCBF177-4955-433C-AD56-CE73F436219F}" presName="hierRoot2" presStyleCnt="0">
        <dgm:presLayoutVars>
          <dgm:hierBranch val="init"/>
        </dgm:presLayoutVars>
      </dgm:prSet>
      <dgm:spPr/>
    </dgm:pt>
    <dgm:pt modelId="{A083C9C2-8D19-492E-810C-41635A7FBEC0}" type="pres">
      <dgm:prSet presAssocID="{8BCBF177-4955-433C-AD56-CE73F436219F}" presName="rootComposite" presStyleCnt="0"/>
      <dgm:spPr/>
    </dgm:pt>
    <dgm:pt modelId="{FB107795-59BB-4B6D-8D74-7E3BCE1CB604}" type="pres">
      <dgm:prSet presAssocID="{8BCBF177-4955-433C-AD56-CE73F436219F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9ABDB-454F-4982-9B16-898362AD78C4}" type="pres">
      <dgm:prSet presAssocID="{8BCBF177-4955-433C-AD56-CE73F436219F}" presName="rootConnector" presStyleLbl="node2" presStyleIdx="4" presStyleCnt="8"/>
      <dgm:spPr/>
      <dgm:t>
        <a:bodyPr/>
        <a:lstStyle/>
        <a:p>
          <a:endParaRPr lang="en-US"/>
        </a:p>
      </dgm:t>
    </dgm:pt>
    <dgm:pt modelId="{7FA1909E-A1E0-411B-AC36-852D01127494}" type="pres">
      <dgm:prSet presAssocID="{8BCBF177-4955-433C-AD56-CE73F436219F}" presName="hierChild4" presStyleCnt="0"/>
      <dgm:spPr/>
    </dgm:pt>
    <dgm:pt modelId="{F197B278-6B02-4E3D-BE97-08B9952FB372}" type="pres">
      <dgm:prSet presAssocID="{8BCBF177-4955-433C-AD56-CE73F436219F}" presName="hierChild5" presStyleCnt="0"/>
      <dgm:spPr/>
    </dgm:pt>
    <dgm:pt modelId="{2DC08E3C-ABF2-46F9-A4C9-E0969E1B8C5F}" type="pres">
      <dgm:prSet presAssocID="{0D9A5629-5CDB-459A-8224-D3B6F1289282}" presName="Name37" presStyleLbl="parChTrans1D2" presStyleIdx="5" presStyleCnt="8"/>
      <dgm:spPr/>
      <dgm:t>
        <a:bodyPr/>
        <a:lstStyle/>
        <a:p>
          <a:endParaRPr lang="en-US"/>
        </a:p>
      </dgm:t>
    </dgm:pt>
    <dgm:pt modelId="{E47B96DA-67AB-40AF-9DCE-4B39246F625D}" type="pres">
      <dgm:prSet presAssocID="{EFD4ED52-D8E1-4EAD-BF88-07AA94896F62}" presName="hierRoot2" presStyleCnt="0">
        <dgm:presLayoutVars>
          <dgm:hierBranch val="init"/>
        </dgm:presLayoutVars>
      </dgm:prSet>
      <dgm:spPr/>
    </dgm:pt>
    <dgm:pt modelId="{C7F366BE-A806-4777-9E8E-B8EADEA96E21}" type="pres">
      <dgm:prSet presAssocID="{EFD4ED52-D8E1-4EAD-BF88-07AA94896F62}" presName="rootComposite" presStyleCnt="0"/>
      <dgm:spPr/>
    </dgm:pt>
    <dgm:pt modelId="{31F2949D-E598-4DCD-9A81-464DB3F1B4CA}" type="pres">
      <dgm:prSet presAssocID="{EFD4ED52-D8E1-4EAD-BF88-07AA94896F62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C7F57-F75A-431E-9F37-FFE47CCCF3A2}" type="pres">
      <dgm:prSet presAssocID="{EFD4ED52-D8E1-4EAD-BF88-07AA94896F62}" presName="rootConnector" presStyleLbl="node2" presStyleIdx="5" presStyleCnt="8"/>
      <dgm:spPr/>
      <dgm:t>
        <a:bodyPr/>
        <a:lstStyle/>
        <a:p>
          <a:endParaRPr lang="en-US"/>
        </a:p>
      </dgm:t>
    </dgm:pt>
    <dgm:pt modelId="{B57D34BF-2EB1-4225-8D7D-3FE22F1B889D}" type="pres">
      <dgm:prSet presAssocID="{EFD4ED52-D8E1-4EAD-BF88-07AA94896F62}" presName="hierChild4" presStyleCnt="0"/>
      <dgm:spPr/>
    </dgm:pt>
    <dgm:pt modelId="{5714AE9D-41F2-470E-AA7C-6CEDDEA98800}" type="pres">
      <dgm:prSet presAssocID="{EFD4ED52-D8E1-4EAD-BF88-07AA94896F62}" presName="hierChild5" presStyleCnt="0"/>
      <dgm:spPr/>
    </dgm:pt>
    <dgm:pt modelId="{D712A6BB-1CEE-4A20-948E-5BF87C189B5F}" type="pres">
      <dgm:prSet presAssocID="{544859A4-6438-4CB7-A1E2-AD2AB28E5395}" presName="Name37" presStyleLbl="parChTrans1D2" presStyleIdx="6" presStyleCnt="8"/>
      <dgm:spPr/>
      <dgm:t>
        <a:bodyPr/>
        <a:lstStyle/>
        <a:p>
          <a:endParaRPr lang="en-US"/>
        </a:p>
      </dgm:t>
    </dgm:pt>
    <dgm:pt modelId="{CC9B60B4-63D5-4792-A540-E2AE4C7A77CC}" type="pres">
      <dgm:prSet presAssocID="{46CAB65A-28D2-4036-B9D1-68D6F0DFE3A4}" presName="hierRoot2" presStyleCnt="0">
        <dgm:presLayoutVars>
          <dgm:hierBranch val="init"/>
        </dgm:presLayoutVars>
      </dgm:prSet>
      <dgm:spPr/>
    </dgm:pt>
    <dgm:pt modelId="{0162209B-382E-4E48-8B70-0EF718A854A4}" type="pres">
      <dgm:prSet presAssocID="{46CAB65A-28D2-4036-B9D1-68D6F0DFE3A4}" presName="rootComposite" presStyleCnt="0"/>
      <dgm:spPr/>
    </dgm:pt>
    <dgm:pt modelId="{4FD05CDC-580B-41F3-B0B6-1CCD6A837CEE}" type="pres">
      <dgm:prSet presAssocID="{46CAB65A-28D2-4036-B9D1-68D6F0DFE3A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78931-DEA2-4A89-89EE-5CAFDCD0C36D}" type="pres">
      <dgm:prSet presAssocID="{46CAB65A-28D2-4036-B9D1-68D6F0DFE3A4}" presName="rootConnector" presStyleLbl="node2" presStyleIdx="6" presStyleCnt="8"/>
      <dgm:spPr/>
      <dgm:t>
        <a:bodyPr/>
        <a:lstStyle/>
        <a:p>
          <a:endParaRPr lang="en-US"/>
        </a:p>
      </dgm:t>
    </dgm:pt>
    <dgm:pt modelId="{F715AB5E-C880-4D0F-B9D0-64AFEB2BDBB6}" type="pres">
      <dgm:prSet presAssocID="{46CAB65A-28D2-4036-B9D1-68D6F0DFE3A4}" presName="hierChild4" presStyleCnt="0"/>
      <dgm:spPr/>
    </dgm:pt>
    <dgm:pt modelId="{8315843B-527B-4D6F-9BF6-873DDFF8205C}" type="pres">
      <dgm:prSet presAssocID="{46CAB65A-28D2-4036-B9D1-68D6F0DFE3A4}" presName="hierChild5" presStyleCnt="0"/>
      <dgm:spPr/>
    </dgm:pt>
    <dgm:pt modelId="{4A260804-5E1B-4BCD-8154-3A8F283C50B1}" type="pres">
      <dgm:prSet presAssocID="{F6EFBF9A-F16C-4C76-8101-89C1B6F04A72}" presName="Name37" presStyleLbl="parChTrans1D2" presStyleIdx="7" presStyleCnt="8"/>
      <dgm:spPr/>
      <dgm:t>
        <a:bodyPr/>
        <a:lstStyle/>
        <a:p>
          <a:endParaRPr lang="en-US"/>
        </a:p>
      </dgm:t>
    </dgm:pt>
    <dgm:pt modelId="{A66DB563-76C9-4FDD-B282-AF5E2F14002B}" type="pres">
      <dgm:prSet presAssocID="{65700870-06A4-4FFF-94C7-9C095CBB8CD1}" presName="hierRoot2" presStyleCnt="0">
        <dgm:presLayoutVars>
          <dgm:hierBranch val="init"/>
        </dgm:presLayoutVars>
      </dgm:prSet>
      <dgm:spPr/>
    </dgm:pt>
    <dgm:pt modelId="{EE5A130D-061A-4625-BA29-9D25C8E79307}" type="pres">
      <dgm:prSet presAssocID="{65700870-06A4-4FFF-94C7-9C095CBB8CD1}" presName="rootComposite" presStyleCnt="0"/>
      <dgm:spPr/>
    </dgm:pt>
    <dgm:pt modelId="{EFCB2D64-CE52-4B8C-84EB-A49CC277FD93}" type="pres">
      <dgm:prSet presAssocID="{65700870-06A4-4FFF-94C7-9C095CBB8CD1}" presName="rootText" presStyleLbl="node2" presStyleIdx="7" presStyleCnt="8" custLinFactNeighborX="-1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F36B0-2E58-4E92-8DD0-3F04D39B2C0A}" type="pres">
      <dgm:prSet presAssocID="{65700870-06A4-4FFF-94C7-9C095CBB8CD1}" presName="rootConnector" presStyleLbl="node2" presStyleIdx="7" presStyleCnt="8"/>
      <dgm:spPr/>
      <dgm:t>
        <a:bodyPr/>
        <a:lstStyle/>
        <a:p>
          <a:endParaRPr lang="en-US"/>
        </a:p>
      </dgm:t>
    </dgm:pt>
    <dgm:pt modelId="{E0BCB0D7-6DD3-4523-8D11-B8DB10F47C8E}" type="pres">
      <dgm:prSet presAssocID="{65700870-06A4-4FFF-94C7-9C095CBB8CD1}" presName="hierChild4" presStyleCnt="0"/>
      <dgm:spPr/>
    </dgm:pt>
    <dgm:pt modelId="{1E446C58-B324-4334-8CAE-4CB1AA77BE7C}" type="pres">
      <dgm:prSet presAssocID="{65700870-06A4-4FFF-94C7-9C095CBB8CD1}" presName="hierChild5" presStyleCnt="0"/>
      <dgm:spPr/>
    </dgm:pt>
    <dgm:pt modelId="{D51EBED2-4423-4D64-B69D-EABABA884002}" type="pres">
      <dgm:prSet presAssocID="{ED3209AD-888D-4F76-A3E4-42DACB374518}" presName="hierChild3" presStyleCnt="0"/>
      <dgm:spPr/>
    </dgm:pt>
  </dgm:ptLst>
  <dgm:cxnLst>
    <dgm:cxn modelId="{266FF279-BAA6-41A7-BB9A-833742C3B252}" srcId="{ED3209AD-888D-4F76-A3E4-42DACB374518}" destId="{6F4D75D0-FD44-4CDD-8660-EEF27654CF5E}" srcOrd="3" destOrd="0" parTransId="{B9FE134B-813B-404E-850B-D457C9E6D26B}" sibTransId="{3D715C4D-D72E-40B3-975A-D28D586222EC}"/>
    <dgm:cxn modelId="{89437958-090D-4044-ACF9-F6266B1216D4}" type="presOf" srcId="{759D7619-B950-4176-BAB7-2E40634CE88B}" destId="{479E8641-90B7-42DA-AF0A-36ADDCF89768}" srcOrd="0" destOrd="0" presId="urn:microsoft.com/office/officeart/2005/8/layout/orgChart1"/>
    <dgm:cxn modelId="{7BBFD32E-9AAE-449A-8EAE-9BA9A6BDB5EF}" type="presOf" srcId="{CFEF38B6-DD7B-43CF-A0D7-BCBAF836DF95}" destId="{78EA6581-4834-4E75-A0F5-C975AA1152C6}" srcOrd="0" destOrd="0" presId="urn:microsoft.com/office/officeart/2005/8/layout/orgChart1"/>
    <dgm:cxn modelId="{02D02E26-EB03-4E7D-A2DE-3EC31E38FB78}" srcId="{ED3209AD-888D-4F76-A3E4-42DACB374518}" destId="{CFEF38B6-DD7B-43CF-A0D7-BCBAF836DF95}" srcOrd="1" destOrd="0" parTransId="{759D7619-B950-4176-BAB7-2E40634CE88B}" sibTransId="{159C67E5-D941-413A-B179-C60957980B0F}"/>
    <dgm:cxn modelId="{59B35921-C9ED-46D9-B900-0EC815354513}" srcId="{ED3209AD-888D-4F76-A3E4-42DACB374518}" destId="{46CAB65A-28D2-4036-B9D1-68D6F0DFE3A4}" srcOrd="6" destOrd="0" parTransId="{544859A4-6438-4CB7-A1E2-AD2AB28E5395}" sibTransId="{98AFED60-2202-4EE5-BA07-3C8CE2B7FF73}"/>
    <dgm:cxn modelId="{1F67B859-AABE-4DC9-BA61-3A4B38906D63}" type="presOf" srcId="{5F26BFF3-C5A4-46AC-9D77-7CFE00FB147B}" destId="{2E8BCA6C-85F7-4B71-A90F-C551C45B1A0A}" srcOrd="0" destOrd="0" presId="urn:microsoft.com/office/officeart/2005/8/layout/orgChart1"/>
    <dgm:cxn modelId="{C7D8773D-AC9F-46F6-ACF0-A86109C7FEF0}" type="presOf" srcId="{EFD4ED52-D8E1-4EAD-BF88-07AA94896F62}" destId="{F36C7F57-F75A-431E-9F37-FFE47CCCF3A2}" srcOrd="1" destOrd="0" presId="urn:microsoft.com/office/officeart/2005/8/layout/orgChart1"/>
    <dgm:cxn modelId="{3C46F4B3-3C63-4819-9369-63BB36F536F8}" type="presOf" srcId="{904F53AE-7E9E-4C16-887B-D6E6E5B10EF8}" destId="{4C7E770D-CAD5-420E-BE61-CBB2BE1AB151}" srcOrd="1" destOrd="0" presId="urn:microsoft.com/office/officeart/2005/8/layout/orgChart1"/>
    <dgm:cxn modelId="{16E26402-63DB-4AAC-BE21-A859DF2E22D2}" type="presOf" srcId="{904F53AE-7E9E-4C16-887B-D6E6E5B10EF8}" destId="{893D2C39-46DD-4B1F-A290-E8DEA75EDEAA}" srcOrd="0" destOrd="0" presId="urn:microsoft.com/office/officeart/2005/8/layout/orgChart1"/>
    <dgm:cxn modelId="{D3623632-CC0D-4C31-BD14-36238728AEFE}" type="presOf" srcId="{F5536875-B74F-40A9-A26E-235D0F437A8F}" destId="{852C3A3F-AEEB-4880-83F5-23747A504324}" srcOrd="0" destOrd="0" presId="urn:microsoft.com/office/officeart/2005/8/layout/orgChart1"/>
    <dgm:cxn modelId="{CFBBADCB-29C7-4B2E-81EC-4F567FB345EA}" type="presOf" srcId="{CFEF38B6-DD7B-43CF-A0D7-BCBAF836DF95}" destId="{6F5562A2-AB25-4B80-8125-DF052690558E}" srcOrd="1" destOrd="0" presId="urn:microsoft.com/office/officeart/2005/8/layout/orgChart1"/>
    <dgm:cxn modelId="{93ABD80B-8571-4F40-A766-C3D1BF9C8158}" srcId="{ED3209AD-888D-4F76-A3E4-42DACB374518}" destId="{EFD4ED52-D8E1-4EAD-BF88-07AA94896F62}" srcOrd="5" destOrd="0" parTransId="{0D9A5629-5CDB-459A-8224-D3B6F1289282}" sibTransId="{54F8200A-25CF-40A7-B9CF-6B22E75DD435}"/>
    <dgm:cxn modelId="{A512C0F8-47A8-45F6-A2DF-A30D279C0E52}" type="presOf" srcId="{B9FE134B-813B-404E-850B-D457C9E6D26B}" destId="{118D9E3F-5E91-4C67-8B49-B669E5B97F02}" srcOrd="0" destOrd="0" presId="urn:microsoft.com/office/officeart/2005/8/layout/orgChart1"/>
    <dgm:cxn modelId="{981E65E0-6BA4-47EC-9A61-0EAEBD27750C}" srcId="{F5536875-B74F-40A9-A26E-235D0F437A8F}" destId="{ED3209AD-888D-4F76-A3E4-42DACB374518}" srcOrd="0" destOrd="0" parTransId="{15873648-5792-4D7F-BFC9-283C787C90E0}" sibTransId="{3B2E9598-42AC-4D48-8B36-99A08F179B77}"/>
    <dgm:cxn modelId="{5785B7D3-8FE4-4C86-B0C0-23FE68E22E3F}" type="presOf" srcId="{5F26BFF3-C5A4-46AC-9D77-7CFE00FB147B}" destId="{24128DC4-9620-4931-A16F-085A85653099}" srcOrd="1" destOrd="0" presId="urn:microsoft.com/office/officeart/2005/8/layout/orgChart1"/>
    <dgm:cxn modelId="{F58B1CE4-CE5F-4DCC-B273-2A17B13DA08B}" type="presOf" srcId="{74B2932A-D4E3-4F10-A91F-A408692BAE04}" destId="{C8B36DFB-04DC-4CDC-8252-C7D3F4A1EC3B}" srcOrd="0" destOrd="0" presId="urn:microsoft.com/office/officeart/2005/8/layout/orgChart1"/>
    <dgm:cxn modelId="{F057FD84-9778-4965-BAE6-5272FB2F9CE1}" type="presOf" srcId="{46CAB65A-28D2-4036-B9D1-68D6F0DFE3A4}" destId="{7E778931-DEA2-4A89-89EE-5CAFDCD0C36D}" srcOrd="1" destOrd="0" presId="urn:microsoft.com/office/officeart/2005/8/layout/orgChart1"/>
    <dgm:cxn modelId="{3990B652-7734-41A1-96F4-45574496C3EC}" type="presOf" srcId="{ED3209AD-888D-4F76-A3E4-42DACB374518}" destId="{DBBAE842-A7FC-48DF-ACBB-B93FC7691129}" srcOrd="1" destOrd="0" presId="urn:microsoft.com/office/officeart/2005/8/layout/orgChart1"/>
    <dgm:cxn modelId="{3D82D51D-A97F-4DD4-9706-2DD77B6F558A}" srcId="{ED3209AD-888D-4F76-A3E4-42DACB374518}" destId="{904F53AE-7E9E-4C16-887B-D6E6E5B10EF8}" srcOrd="0" destOrd="0" parTransId="{47B73DF8-7011-438B-8940-9ADF402A9185}" sibTransId="{C7A11CA1-4219-4127-BA42-8DA08ABDB932}"/>
    <dgm:cxn modelId="{B4903151-7C99-4706-92FE-6E429D6D69B6}" type="presOf" srcId="{65700870-06A4-4FFF-94C7-9C095CBB8CD1}" destId="{0F9F36B0-2E58-4E92-8DD0-3F04D39B2C0A}" srcOrd="1" destOrd="0" presId="urn:microsoft.com/office/officeart/2005/8/layout/orgChart1"/>
    <dgm:cxn modelId="{74163E72-B10E-4FD8-B2E2-F03291C29FD1}" srcId="{ED3209AD-888D-4F76-A3E4-42DACB374518}" destId="{65700870-06A4-4FFF-94C7-9C095CBB8CD1}" srcOrd="7" destOrd="0" parTransId="{F6EFBF9A-F16C-4C76-8101-89C1B6F04A72}" sibTransId="{3B8EF3A4-F031-4D90-9E44-F6789E7EE6AE}"/>
    <dgm:cxn modelId="{328A9334-A132-4DAC-866A-37ADB86CB6FD}" srcId="{ED3209AD-888D-4F76-A3E4-42DACB374518}" destId="{8BCBF177-4955-433C-AD56-CE73F436219F}" srcOrd="4" destOrd="0" parTransId="{74B2932A-D4E3-4F10-A91F-A408692BAE04}" sibTransId="{65E4FDE0-F7FA-40D3-8BE6-5D55148B0375}"/>
    <dgm:cxn modelId="{A0FC3F49-BD4F-4565-A7A8-7A9132FA13EA}" type="presOf" srcId="{6F4D75D0-FD44-4CDD-8660-EEF27654CF5E}" destId="{C20E256A-C6F7-4707-9D7E-B807B91ABC02}" srcOrd="0" destOrd="0" presId="urn:microsoft.com/office/officeart/2005/8/layout/orgChart1"/>
    <dgm:cxn modelId="{152E1C75-A19C-4ED5-B8F3-D7A94E2583B1}" type="presOf" srcId="{F6EFBF9A-F16C-4C76-8101-89C1B6F04A72}" destId="{4A260804-5E1B-4BCD-8154-3A8F283C50B1}" srcOrd="0" destOrd="0" presId="urn:microsoft.com/office/officeart/2005/8/layout/orgChart1"/>
    <dgm:cxn modelId="{1A444DF3-1B76-48E9-83BD-0942BAF5FAB2}" type="presOf" srcId="{544859A4-6438-4CB7-A1E2-AD2AB28E5395}" destId="{D712A6BB-1CEE-4A20-948E-5BF87C189B5F}" srcOrd="0" destOrd="0" presId="urn:microsoft.com/office/officeart/2005/8/layout/orgChart1"/>
    <dgm:cxn modelId="{B23424D9-5BDA-4952-BBEB-5C527EFD0C94}" type="presOf" srcId="{6F4D75D0-FD44-4CDD-8660-EEF27654CF5E}" destId="{10721199-FD32-4794-9E98-80024F3ADCFE}" srcOrd="1" destOrd="0" presId="urn:microsoft.com/office/officeart/2005/8/layout/orgChart1"/>
    <dgm:cxn modelId="{64266D89-4FDA-4E19-A4B2-65DC9D4316A2}" type="presOf" srcId="{8BCBF177-4955-433C-AD56-CE73F436219F}" destId="{F7C9ABDB-454F-4982-9B16-898362AD78C4}" srcOrd="1" destOrd="0" presId="urn:microsoft.com/office/officeart/2005/8/layout/orgChart1"/>
    <dgm:cxn modelId="{FDBDF3AB-FC61-4E32-9714-22966C31ACCA}" type="presOf" srcId="{0D9A5629-5CDB-459A-8224-D3B6F1289282}" destId="{2DC08E3C-ABF2-46F9-A4C9-E0969E1B8C5F}" srcOrd="0" destOrd="0" presId="urn:microsoft.com/office/officeart/2005/8/layout/orgChart1"/>
    <dgm:cxn modelId="{FCE66DB1-F48F-4B10-8F6C-AEB99F226FC0}" type="presOf" srcId="{EFD4ED52-D8E1-4EAD-BF88-07AA94896F62}" destId="{31F2949D-E598-4DCD-9A81-464DB3F1B4CA}" srcOrd="0" destOrd="0" presId="urn:microsoft.com/office/officeart/2005/8/layout/orgChart1"/>
    <dgm:cxn modelId="{3CB77E38-91C6-4117-B005-C286A68546B8}" srcId="{ED3209AD-888D-4F76-A3E4-42DACB374518}" destId="{5F26BFF3-C5A4-46AC-9D77-7CFE00FB147B}" srcOrd="2" destOrd="0" parTransId="{1319B3D7-BB31-4DF5-8DEE-FB7AC09CC4F1}" sibTransId="{BE03B6CA-C3A7-4FEA-B113-735F52846CBC}"/>
    <dgm:cxn modelId="{03AABC07-4ED3-4FF9-94DD-A1722D77FA76}" type="presOf" srcId="{46CAB65A-28D2-4036-B9D1-68D6F0DFE3A4}" destId="{4FD05CDC-580B-41F3-B0B6-1CCD6A837CEE}" srcOrd="0" destOrd="0" presId="urn:microsoft.com/office/officeart/2005/8/layout/orgChart1"/>
    <dgm:cxn modelId="{0CAC96CB-1A0E-4C18-9EC8-710DDA19D10A}" type="presOf" srcId="{8BCBF177-4955-433C-AD56-CE73F436219F}" destId="{FB107795-59BB-4B6D-8D74-7E3BCE1CB604}" srcOrd="0" destOrd="0" presId="urn:microsoft.com/office/officeart/2005/8/layout/orgChart1"/>
    <dgm:cxn modelId="{9301B880-F864-4E64-AF92-D71B52FE057E}" type="presOf" srcId="{65700870-06A4-4FFF-94C7-9C095CBB8CD1}" destId="{EFCB2D64-CE52-4B8C-84EB-A49CC277FD93}" srcOrd="0" destOrd="0" presId="urn:microsoft.com/office/officeart/2005/8/layout/orgChart1"/>
    <dgm:cxn modelId="{D0F8DD66-BD00-489C-8BD9-3894AF813EEB}" type="presOf" srcId="{1319B3D7-BB31-4DF5-8DEE-FB7AC09CC4F1}" destId="{C0AA0F02-C8F1-4792-BC04-7A3570F7DDAA}" srcOrd="0" destOrd="0" presId="urn:microsoft.com/office/officeart/2005/8/layout/orgChart1"/>
    <dgm:cxn modelId="{10E31FC6-9B1A-49A8-81FF-C5BE49962CF9}" type="presOf" srcId="{47B73DF8-7011-438B-8940-9ADF402A9185}" destId="{4C17BA3D-3886-438A-8EC3-A919C21848B1}" srcOrd="0" destOrd="0" presId="urn:microsoft.com/office/officeart/2005/8/layout/orgChart1"/>
    <dgm:cxn modelId="{962ED363-AD47-4EB6-8507-CB982D3603B4}" type="presOf" srcId="{ED3209AD-888D-4F76-A3E4-42DACB374518}" destId="{4C2754BB-199F-48F2-87AA-1C93556D4C9C}" srcOrd="0" destOrd="0" presId="urn:microsoft.com/office/officeart/2005/8/layout/orgChart1"/>
    <dgm:cxn modelId="{FAE0A7C2-D0C8-488D-9788-17173F874C08}" type="presParOf" srcId="{852C3A3F-AEEB-4880-83F5-23747A504324}" destId="{16D316F3-955F-4FC6-9278-CC1EB5586EA9}" srcOrd="0" destOrd="0" presId="urn:microsoft.com/office/officeart/2005/8/layout/orgChart1"/>
    <dgm:cxn modelId="{85A7E309-A170-4EE9-AEB2-E87ED789BED7}" type="presParOf" srcId="{16D316F3-955F-4FC6-9278-CC1EB5586EA9}" destId="{1B2A1191-5488-49F6-A569-34395B771626}" srcOrd="0" destOrd="0" presId="urn:microsoft.com/office/officeart/2005/8/layout/orgChart1"/>
    <dgm:cxn modelId="{D8A82342-B7DD-4A13-83B0-1D8B818B1F13}" type="presParOf" srcId="{1B2A1191-5488-49F6-A569-34395B771626}" destId="{4C2754BB-199F-48F2-87AA-1C93556D4C9C}" srcOrd="0" destOrd="0" presId="urn:microsoft.com/office/officeart/2005/8/layout/orgChart1"/>
    <dgm:cxn modelId="{C74CA0B6-6049-4CE8-8677-3B088D9BBD00}" type="presParOf" srcId="{1B2A1191-5488-49F6-A569-34395B771626}" destId="{DBBAE842-A7FC-48DF-ACBB-B93FC7691129}" srcOrd="1" destOrd="0" presId="urn:microsoft.com/office/officeart/2005/8/layout/orgChart1"/>
    <dgm:cxn modelId="{A980E602-CA93-4868-A05A-47ED6B5CCBA1}" type="presParOf" srcId="{16D316F3-955F-4FC6-9278-CC1EB5586EA9}" destId="{8E0E0898-2176-4282-B92C-C0084C2F420F}" srcOrd="1" destOrd="0" presId="urn:microsoft.com/office/officeart/2005/8/layout/orgChart1"/>
    <dgm:cxn modelId="{BC866EF9-8D21-4B69-BAF0-FA86FF6ABD9D}" type="presParOf" srcId="{8E0E0898-2176-4282-B92C-C0084C2F420F}" destId="{4C17BA3D-3886-438A-8EC3-A919C21848B1}" srcOrd="0" destOrd="0" presId="urn:microsoft.com/office/officeart/2005/8/layout/orgChart1"/>
    <dgm:cxn modelId="{F37D829B-96CE-4C3D-99E8-6E40DF85FF34}" type="presParOf" srcId="{8E0E0898-2176-4282-B92C-C0084C2F420F}" destId="{C0F46D60-72F7-4436-BE80-CDA00926E9E6}" srcOrd="1" destOrd="0" presId="urn:microsoft.com/office/officeart/2005/8/layout/orgChart1"/>
    <dgm:cxn modelId="{DEF4A3CC-E925-44CE-8FDE-4EE773111076}" type="presParOf" srcId="{C0F46D60-72F7-4436-BE80-CDA00926E9E6}" destId="{68143661-4A70-4CF9-A528-66183D610B9A}" srcOrd="0" destOrd="0" presId="urn:microsoft.com/office/officeart/2005/8/layout/orgChart1"/>
    <dgm:cxn modelId="{AA8F7C3A-05C3-4A9B-B77D-32B19E393943}" type="presParOf" srcId="{68143661-4A70-4CF9-A528-66183D610B9A}" destId="{893D2C39-46DD-4B1F-A290-E8DEA75EDEAA}" srcOrd="0" destOrd="0" presId="urn:microsoft.com/office/officeart/2005/8/layout/orgChart1"/>
    <dgm:cxn modelId="{D4E864FD-CE70-4706-91CF-F7E5A9E56807}" type="presParOf" srcId="{68143661-4A70-4CF9-A528-66183D610B9A}" destId="{4C7E770D-CAD5-420E-BE61-CBB2BE1AB151}" srcOrd="1" destOrd="0" presId="urn:microsoft.com/office/officeart/2005/8/layout/orgChart1"/>
    <dgm:cxn modelId="{4EB0135B-E8A9-4E7B-A62A-875934057843}" type="presParOf" srcId="{C0F46D60-72F7-4436-BE80-CDA00926E9E6}" destId="{EE2A6889-5480-4B97-A8C7-A6A90BA6B51C}" srcOrd="1" destOrd="0" presId="urn:microsoft.com/office/officeart/2005/8/layout/orgChart1"/>
    <dgm:cxn modelId="{2CAC8867-958E-410C-91B0-1FF9514C2857}" type="presParOf" srcId="{C0F46D60-72F7-4436-BE80-CDA00926E9E6}" destId="{43F6F836-0EFF-4B95-9CFF-658EFA642B52}" srcOrd="2" destOrd="0" presId="urn:microsoft.com/office/officeart/2005/8/layout/orgChart1"/>
    <dgm:cxn modelId="{4C63FEBD-4BC2-43B7-9C56-C2531D6B89B8}" type="presParOf" srcId="{8E0E0898-2176-4282-B92C-C0084C2F420F}" destId="{479E8641-90B7-42DA-AF0A-36ADDCF89768}" srcOrd="2" destOrd="0" presId="urn:microsoft.com/office/officeart/2005/8/layout/orgChart1"/>
    <dgm:cxn modelId="{6BF821F5-1195-4339-8987-00A667246C65}" type="presParOf" srcId="{8E0E0898-2176-4282-B92C-C0084C2F420F}" destId="{F46B6A9A-42D6-4544-9F3A-AB21DE75E735}" srcOrd="3" destOrd="0" presId="urn:microsoft.com/office/officeart/2005/8/layout/orgChart1"/>
    <dgm:cxn modelId="{361863C5-99F1-46D0-8E0A-2E7D6C3F9D7A}" type="presParOf" srcId="{F46B6A9A-42D6-4544-9F3A-AB21DE75E735}" destId="{F728E60F-9B03-4E14-8EC6-44E29B245ADF}" srcOrd="0" destOrd="0" presId="urn:microsoft.com/office/officeart/2005/8/layout/orgChart1"/>
    <dgm:cxn modelId="{B80882B4-EDCB-4CFF-9314-78C407CF6ECE}" type="presParOf" srcId="{F728E60F-9B03-4E14-8EC6-44E29B245ADF}" destId="{78EA6581-4834-4E75-A0F5-C975AA1152C6}" srcOrd="0" destOrd="0" presId="urn:microsoft.com/office/officeart/2005/8/layout/orgChart1"/>
    <dgm:cxn modelId="{BAB71DE7-747B-412C-B7FA-0929AB5B9405}" type="presParOf" srcId="{F728E60F-9B03-4E14-8EC6-44E29B245ADF}" destId="{6F5562A2-AB25-4B80-8125-DF052690558E}" srcOrd="1" destOrd="0" presId="urn:microsoft.com/office/officeart/2005/8/layout/orgChart1"/>
    <dgm:cxn modelId="{91EECDA5-BF5A-4AE4-A222-BDB78E74B146}" type="presParOf" srcId="{F46B6A9A-42D6-4544-9F3A-AB21DE75E735}" destId="{D70D601A-3D36-4E5C-93D7-371B9DF316D8}" srcOrd="1" destOrd="0" presId="urn:microsoft.com/office/officeart/2005/8/layout/orgChart1"/>
    <dgm:cxn modelId="{7BDC98C9-4174-47B8-8C13-F4FB899DAF1A}" type="presParOf" srcId="{F46B6A9A-42D6-4544-9F3A-AB21DE75E735}" destId="{2111EA92-E4FF-4BC2-B246-14936DD6D845}" srcOrd="2" destOrd="0" presId="urn:microsoft.com/office/officeart/2005/8/layout/orgChart1"/>
    <dgm:cxn modelId="{A6D98AEB-EFE8-42B3-8D03-A624271C0D00}" type="presParOf" srcId="{8E0E0898-2176-4282-B92C-C0084C2F420F}" destId="{C0AA0F02-C8F1-4792-BC04-7A3570F7DDAA}" srcOrd="4" destOrd="0" presId="urn:microsoft.com/office/officeart/2005/8/layout/orgChart1"/>
    <dgm:cxn modelId="{36D70846-A9A9-4178-8808-8F5BC2768F74}" type="presParOf" srcId="{8E0E0898-2176-4282-B92C-C0084C2F420F}" destId="{120D8D21-33C5-468B-AB7F-167A41BED276}" srcOrd="5" destOrd="0" presId="urn:microsoft.com/office/officeart/2005/8/layout/orgChart1"/>
    <dgm:cxn modelId="{88027919-9077-413F-BA1B-93A0823EFDB8}" type="presParOf" srcId="{120D8D21-33C5-468B-AB7F-167A41BED276}" destId="{ADD4E365-486F-40A9-BFAE-1B21FBFD717A}" srcOrd="0" destOrd="0" presId="urn:microsoft.com/office/officeart/2005/8/layout/orgChart1"/>
    <dgm:cxn modelId="{86BDA246-63BD-40FE-A868-CEEC59A8CB1F}" type="presParOf" srcId="{ADD4E365-486F-40A9-BFAE-1B21FBFD717A}" destId="{2E8BCA6C-85F7-4B71-A90F-C551C45B1A0A}" srcOrd="0" destOrd="0" presId="urn:microsoft.com/office/officeart/2005/8/layout/orgChart1"/>
    <dgm:cxn modelId="{1B3E349A-393D-45A5-A8A4-4C068DA7C917}" type="presParOf" srcId="{ADD4E365-486F-40A9-BFAE-1B21FBFD717A}" destId="{24128DC4-9620-4931-A16F-085A85653099}" srcOrd="1" destOrd="0" presId="urn:microsoft.com/office/officeart/2005/8/layout/orgChart1"/>
    <dgm:cxn modelId="{D3E487C9-C3FE-49FF-9C43-5B100649D9CC}" type="presParOf" srcId="{120D8D21-33C5-468B-AB7F-167A41BED276}" destId="{6934B689-E5CE-4844-ABC9-D79C1675E325}" srcOrd="1" destOrd="0" presId="urn:microsoft.com/office/officeart/2005/8/layout/orgChart1"/>
    <dgm:cxn modelId="{6F0F7975-BA7C-4FED-BAFB-0F990F19C6D8}" type="presParOf" srcId="{120D8D21-33C5-468B-AB7F-167A41BED276}" destId="{448AD161-10B6-42F0-91E6-F3B27A219D3B}" srcOrd="2" destOrd="0" presId="urn:microsoft.com/office/officeart/2005/8/layout/orgChart1"/>
    <dgm:cxn modelId="{86B16999-7F1A-422D-B87B-A0CDACAB7A78}" type="presParOf" srcId="{8E0E0898-2176-4282-B92C-C0084C2F420F}" destId="{118D9E3F-5E91-4C67-8B49-B669E5B97F02}" srcOrd="6" destOrd="0" presId="urn:microsoft.com/office/officeart/2005/8/layout/orgChart1"/>
    <dgm:cxn modelId="{611AF27F-7BE2-4F90-A93A-A262F8122F71}" type="presParOf" srcId="{8E0E0898-2176-4282-B92C-C0084C2F420F}" destId="{0247CF16-B715-4027-A2B8-E121A13EF459}" srcOrd="7" destOrd="0" presId="urn:microsoft.com/office/officeart/2005/8/layout/orgChart1"/>
    <dgm:cxn modelId="{3763C741-99BD-4137-A165-6606CA141077}" type="presParOf" srcId="{0247CF16-B715-4027-A2B8-E121A13EF459}" destId="{88A9C231-6A60-40F7-B4C1-E13F245E53AC}" srcOrd="0" destOrd="0" presId="urn:microsoft.com/office/officeart/2005/8/layout/orgChart1"/>
    <dgm:cxn modelId="{CA34F5EB-8027-408F-9D9C-B0596F2E1850}" type="presParOf" srcId="{88A9C231-6A60-40F7-B4C1-E13F245E53AC}" destId="{C20E256A-C6F7-4707-9D7E-B807B91ABC02}" srcOrd="0" destOrd="0" presId="urn:microsoft.com/office/officeart/2005/8/layout/orgChart1"/>
    <dgm:cxn modelId="{6D54EA1D-2A09-4B11-85A6-85E50FE5CCB6}" type="presParOf" srcId="{88A9C231-6A60-40F7-B4C1-E13F245E53AC}" destId="{10721199-FD32-4794-9E98-80024F3ADCFE}" srcOrd="1" destOrd="0" presId="urn:microsoft.com/office/officeart/2005/8/layout/orgChart1"/>
    <dgm:cxn modelId="{AB57594B-C066-443C-93AA-B607A511A357}" type="presParOf" srcId="{0247CF16-B715-4027-A2B8-E121A13EF459}" destId="{CB3F03DA-7936-46B5-8E10-6DDBE153D5B0}" srcOrd="1" destOrd="0" presId="urn:microsoft.com/office/officeart/2005/8/layout/orgChart1"/>
    <dgm:cxn modelId="{E3835497-03A7-4FD6-9016-60BC330AF308}" type="presParOf" srcId="{0247CF16-B715-4027-A2B8-E121A13EF459}" destId="{0758AB0D-FE81-49B9-B54A-9949324C6F28}" srcOrd="2" destOrd="0" presId="urn:microsoft.com/office/officeart/2005/8/layout/orgChart1"/>
    <dgm:cxn modelId="{F5AC8CDB-34D1-4E04-A294-DBAFD64E14AA}" type="presParOf" srcId="{8E0E0898-2176-4282-B92C-C0084C2F420F}" destId="{C8B36DFB-04DC-4CDC-8252-C7D3F4A1EC3B}" srcOrd="8" destOrd="0" presId="urn:microsoft.com/office/officeart/2005/8/layout/orgChart1"/>
    <dgm:cxn modelId="{7A1DB0FE-2961-463E-8660-7E4FF507494C}" type="presParOf" srcId="{8E0E0898-2176-4282-B92C-C0084C2F420F}" destId="{6A5659EE-C503-48F9-8938-5525FA03E524}" srcOrd="9" destOrd="0" presId="urn:microsoft.com/office/officeart/2005/8/layout/orgChart1"/>
    <dgm:cxn modelId="{0505E20A-F39B-414E-85E3-F66552AFEB8D}" type="presParOf" srcId="{6A5659EE-C503-48F9-8938-5525FA03E524}" destId="{A083C9C2-8D19-492E-810C-41635A7FBEC0}" srcOrd="0" destOrd="0" presId="urn:microsoft.com/office/officeart/2005/8/layout/orgChart1"/>
    <dgm:cxn modelId="{04F77AC0-D833-416C-8CA8-5699AE75C429}" type="presParOf" srcId="{A083C9C2-8D19-492E-810C-41635A7FBEC0}" destId="{FB107795-59BB-4B6D-8D74-7E3BCE1CB604}" srcOrd="0" destOrd="0" presId="urn:microsoft.com/office/officeart/2005/8/layout/orgChart1"/>
    <dgm:cxn modelId="{8CC09139-D75C-4543-9F8D-5380CE02F188}" type="presParOf" srcId="{A083C9C2-8D19-492E-810C-41635A7FBEC0}" destId="{F7C9ABDB-454F-4982-9B16-898362AD78C4}" srcOrd="1" destOrd="0" presId="urn:microsoft.com/office/officeart/2005/8/layout/orgChart1"/>
    <dgm:cxn modelId="{11DFD176-283A-4D1E-AA19-840B1726E20F}" type="presParOf" srcId="{6A5659EE-C503-48F9-8938-5525FA03E524}" destId="{7FA1909E-A1E0-411B-AC36-852D01127494}" srcOrd="1" destOrd="0" presId="urn:microsoft.com/office/officeart/2005/8/layout/orgChart1"/>
    <dgm:cxn modelId="{2D504716-D64C-4989-9B4A-CED2F6F8672E}" type="presParOf" srcId="{6A5659EE-C503-48F9-8938-5525FA03E524}" destId="{F197B278-6B02-4E3D-BE97-08B9952FB372}" srcOrd="2" destOrd="0" presId="urn:microsoft.com/office/officeart/2005/8/layout/orgChart1"/>
    <dgm:cxn modelId="{443343A7-0E3F-43A2-9D85-2F24D52D0BD1}" type="presParOf" srcId="{8E0E0898-2176-4282-B92C-C0084C2F420F}" destId="{2DC08E3C-ABF2-46F9-A4C9-E0969E1B8C5F}" srcOrd="10" destOrd="0" presId="urn:microsoft.com/office/officeart/2005/8/layout/orgChart1"/>
    <dgm:cxn modelId="{B44770A7-B17A-4421-98F0-4FA94EE6B291}" type="presParOf" srcId="{8E0E0898-2176-4282-B92C-C0084C2F420F}" destId="{E47B96DA-67AB-40AF-9DCE-4B39246F625D}" srcOrd="11" destOrd="0" presId="urn:microsoft.com/office/officeart/2005/8/layout/orgChart1"/>
    <dgm:cxn modelId="{50B26BF1-044E-4284-B7C7-4FE23C0700A0}" type="presParOf" srcId="{E47B96DA-67AB-40AF-9DCE-4B39246F625D}" destId="{C7F366BE-A806-4777-9E8E-B8EADEA96E21}" srcOrd="0" destOrd="0" presId="urn:microsoft.com/office/officeart/2005/8/layout/orgChart1"/>
    <dgm:cxn modelId="{8CB57434-CBF8-4D54-B2FE-B6F6B771E4FC}" type="presParOf" srcId="{C7F366BE-A806-4777-9E8E-B8EADEA96E21}" destId="{31F2949D-E598-4DCD-9A81-464DB3F1B4CA}" srcOrd="0" destOrd="0" presId="urn:microsoft.com/office/officeart/2005/8/layout/orgChart1"/>
    <dgm:cxn modelId="{65C058FE-AEF1-4B5E-BBBB-C73B294707C2}" type="presParOf" srcId="{C7F366BE-A806-4777-9E8E-B8EADEA96E21}" destId="{F36C7F57-F75A-431E-9F37-FFE47CCCF3A2}" srcOrd="1" destOrd="0" presId="urn:microsoft.com/office/officeart/2005/8/layout/orgChart1"/>
    <dgm:cxn modelId="{13EDEB08-DA2B-4658-87A2-F093855A4405}" type="presParOf" srcId="{E47B96DA-67AB-40AF-9DCE-4B39246F625D}" destId="{B57D34BF-2EB1-4225-8D7D-3FE22F1B889D}" srcOrd="1" destOrd="0" presId="urn:microsoft.com/office/officeart/2005/8/layout/orgChart1"/>
    <dgm:cxn modelId="{7FAF671C-7403-461B-B021-D2AF1ECD5A23}" type="presParOf" srcId="{E47B96DA-67AB-40AF-9DCE-4B39246F625D}" destId="{5714AE9D-41F2-470E-AA7C-6CEDDEA98800}" srcOrd="2" destOrd="0" presId="urn:microsoft.com/office/officeart/2005/8/layout/orgChart1"/>
    <dgm:cxn modelId="{8985203C-F48F-4473-BFF9-8E6E975549E8}" type="presParOf" srcId="{8E0E0898-2176-4282-B92C-C0084C2F420F}" destId="{D712A6BB-1CEE-4A20-948E-5BF87C189B5F}" srcOrd="12" destOrd="0" presId="urn:microsoft.com/office/officeart/2005/8/layout/orgChart1"/>
    <dgm:cxn modelId="{6CD1046C-F05A-4DBC-84F7-B38BD1731A8E}" type="presParOf" srcId="{8E0E0898-2176-4282-B92C-C0084C2F420F}" destId="{CC9B60B4-63D5-4792-A540-E2AE4C7A77CC}" srcOrd="13" destOrd="0" presId="urn:microsoft.com/office/officeart/2005/8/layout/orgChart1"/>
    <dgm:cxn modelId="{A9010ADE-EF5E-4531-857F-268F77E09927}" type="presParOf" srcId="{CC9B60B4-63D5-4792-A540-E2AE4C7A77CC}" destId="{0162209B-382E-4E48-8B70-0EF718A854A4}" srcOrd="0" destOrd="0" presId="urn:microsoft.com/office/officeart/2005/8/layout/orgChart1"/>
    <dgm:cxn modelId="{B6E8B109-8542-4D7B-BCF9-8700700F6C42}" type="presParOf" srcId="{0162209B-382E-4E48-8B70-0EF718A854A4}" destId="{4FD05CDC-580B-41F3-B0B6-1CCD6A837CEE}" srcOrd="0" destOrd="0" presId="urn:microsoft.com/office/officeart/2005/8/layout/orgChart1"/>
    <dgm:cxn modelId="{834723DE-1159-41C6-A634-1F76F63A66F4}" type="presParOf" srcId="{0162209B-382E-4E48-8B70-0EF718A854A4}" destId="{7E778931-DEA2-4A89-89EE-5CAFDCD0C36D}" srcOrd="1" destOrd="0" presId="urn:microsoft.com/office/officeart/2005/8/layout/orgChart1"/>
    <dgm:cxn modelId="{0EE024F7-A158-4B8A-BC09-F4A6D9401465}" type="presParOf" srcId="{CC9B60B4-63D5-4792-A540-E2AE4C7A77CC}" destId="{F715AB5E-C880-4D0F-B9D0-64AFEB2BDBB6}" srcOrd="1" destOrd="0" presId="urn:microsoft.com/office/officeart/2005/8/layout/orgChart1"/>
    <dgm:cxn modelId="{99B5DB7A-44C3-4121-A739-106C28005FC3}" type="presParOf" srcId="{CC9B60B4-63D5-4792-A540-E2AE4C7A77CC}" destId="{8315843B-527B-4D6F-9BF6-873DDFF8205C}" srcOrd="2" destOrd="0" presId="urn:microsoft.com/office/officeart/2005/8/layout/orgChart1"/>
    <dgm:cxn modelId="{14E1C7C8-CA73-4C3C-AE1E-DA7A055DB0A5}" type="presParOf" srcId="{8E0E0898-2176-4282-B92C-C0084C2F420F}" destId="{4A260804-5E1B-4BCD-8154-3A8F283C50B1}" srcOrd="14" destOrd="0" presId="urn:microsoft.com/office/officeart/2005/8/layout/orgChart1"/>
    <dgm:cxn modelId="{32664069-AF54-4410-9C57-B5F2FA79BB5B}" type="presParOf" srcId="{8E0E0898-2176-4282-B92C-C0084C2F420F}" destId="{A66DB563-76C9-4FDD-B282-AF5E2F14002B}" srcOrd="15" destOrd="0" presId="urn:microsoft.com/office/officeart/2005/8/layout/orgChart1"/>
    <dgm:cxn modelId="{09B83619-B0D3-4E2E-9D3D-80EEC7E304E2}" type="presParOf" srcId="{A66DB563-76C9-4FDD-B282-AF5E2F14002B}" destId="{EE5A130D-061A-4625-BA29-9D25C8E79307}" srcOrd="0" destOrd="0" presId="urn:microsoft.com/office/officeart/2005/8/layout/orgChart1"/>
    <dgm:cxn modelId="{FF313BBF-825B-4E8E-BAA1-A4FF5112562A}" type="presParOf" srcId="{EE5A130D-061A-4625-BA29-9D25C8E79307}" destId="{EFCB2D64-CE52-4B8C-84EB-A49CC277FD93}" srcOrd="0" destOrd="0" presId="urn:microsoft.com/office/officeart/2005/8/layout/orgChart1"/>
    <dgm:cxn modelId="{21B3ECFB-DAD2-4DC2-A5C7-A07A011B412A}" type="presParOf" srcId="{EE5A130D-061A-4625-BA29-9D25C8E79307}" destId="{0F9F36B0-2E58-4E92-8DD0-3F04D39B2C0A}" srcOrd="1" destOrd="0" presId="urn:microsoft.com/office/officeart/2005/8/layout/orgChart1"/>
    <dgm:cxn modelId="{03BD3E49-0AAB-4566-8723-55CF8610190F}" type="presParOf" srcId="{A66DB563-76C9-4FDD-B282-AF5E2F14002B}" destId="{E0BCB0D7-6DD3-4523-8D11-B8DB10F47C8E}" srcOrd="1" destOrd="0" presId="urn:microsoft.com/office/officeart/2005/8/layout/orgChart1"/>
    <dgm:cxn modelId="{EA57EBFE-0A89-4C7B-8226-3D47E2FA1D06}" type="presParOf" srcId="{A66DB563-76C9-4FDD-B282-AF5E2F14002B}" destId="{1E446C58-B324-4334-8CAE-4CB1AA77BE7C}" srcOrd="2" destOrd="0" presId="urn:microsoft.com/office/officeart/2005/8/layout/orgChart1"/>
    <dgm:cxn modelId="{DBD76749-AADD-4DFA-80D7-FD805A49AE6C}" type="presParOf" srcId="{16D316F3-955F-4FC6-9278-CC1EB5586EA9}" destId="{D51EBED2-4423-4D64-B69D-EABABA8840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523AC-3BB8-48F0-A546-5F0C2445BFB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9470A-D5F9-440E-9CBE-D25CA8B39B9C}">
      <dgm:prSet phldrT="[Text]"/>
      <dgm:spPr>
        <a:solidFill>
          <a:schemeClr val="tx1"/>
        </a:solidFill>
      </dgm:spPr>
      <dgm:t>
        <a:bodyPr/>
        <a:lstStyle/>
        <a:p>
          <a:r>
            <a:rPr lang="en-US" i="1" dirty="0" smtClean="0"/>
            <a:t>Master Black Belt</a:t>
          </a:r>
          <a:endParaRPr lang="en-US" i="1" dirty="0"/>
        </a:p>
      </dgm:t>
    </dgm:pt>
    <dgm:pt modelId="{65E763F1-8D73-4528-BC2D-4570E3E5F9C9}" type="parTrans" cxnId="{DA58C7EA-D8A3-4F1F-8C4A-CF26F1C00768}">
      <dgm:prSet/>
      <dgm:spPr/>
      <dgm:t>
        <a:bodyPr/>
        <a:lstStyle/>
        <a:p>
          <a:endParaRPr lang="en-US" i="1"/>
        </a:p>
      </dgm:t>
    </dgm:pt>
    <dgm:pt modelId="{8DA34F07-BD2D-42B4-A95B-B3C4F72FFBDA}" type="sibTrans" cxnId="{DA58C7EA-D8A3-4F1F-8C4A-CF26F1C00768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299CDD58-5A92-455D-9F37-E27FE95E8F9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Managing Director</a:t>
          </a:r>
          <a:endParaRPr lang="en-US" i="1" dirty="0">
            <a:solidFill>
              <a:schemeClr val="tx1"/>
            </a:solidFill>
          </a:endParaRPr>
        </a:p>
      </dgm:t>
    </dgm:pt>
    <dgm:pt modelId="{EA0EFCD3-C410-479E-9B3C-1A28D651C1DF}" type="parTrans" cxnId="{23FF68A8-4CFF-4550-8B62-7BE9BD9624F3}">
      <dgm:prSet/>
      <dgm:spPr/>
      <dgm:t>
        <a:bodyPr/>
        <a:lstStyle/>
        <a:p>
          <a:endParaRPr lang="en-US" i="1"/>
        </a:p>
      </dgm:t>
    </dgm:pt>
    <dgm:pt modelId="{249233FB-2F7D-4060-8EBF-C13B007C2C9D}" type="sibTrans" cxnId="{23FF68A8-4CFF-4550-8B62-7BE9BD9624F3}">
      <dgm:prSet/>
      <dgm:spPr>
        <a:noFill/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BB6757F4-3DE9-422B-8096-13FD78D6CD0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Belt</a:t>
          </a:r>
          <a:endParaRPr lang="en-US" i="1" dirty="0"/>
        </a:p>
      </dgm:t>
    </dgm:pt>
    <dgm:pt modelId="{F5E29500-C06C-46C4-A007-DDBD1CDA557E}" type="parTrans" cxnId="{B1879CF2-1B50-4D9C-BEC6-1D6A23160CD1}">
      <dgm:prSet/>
      <dgm:spPr/>
      <dgm:t>
        <a:bodyPr/>
        <a:lstStyle/>
        <a:p>
          <a:endParaRPr lang="en-US" i="1"/>
        </a:p>
      </dgm:t>
    </dgm:pt>
    <dgm:pt modelId="{A02505C0-1D95-48C5-A8A3-BA9792E15293}" type="sibTrans" cxnId="{B1879CF2-1B50-4D9C-BEC6-1D6A23160CD1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5E20FE47-9FEC-4F06-AF58-9BD9612CA77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Belt</a:t>
          </a:r>
          <a:endParaRPr lang="en-US" i="1" dirty="0"/>
        </a:p>
      </dgm:t>
    </dgm:pt>
    <dgm:pt modelId="{ECA12A2E-853C-4A23-8E2C-561AE6913659}" type="parTrans" cxnId="{90395F24-DCA6-43AD-BAC3-DD29A7842561}">
      <dgm:prSet/>
      <dgm:spPr/>
      <dgm:t>
        <a:bodyPr/>
        <a:lstStyle/>
        <a:p>
          <a:endParaRPr lang="en-US" i="1"/>
        </a:p>
      </dgm:t>
    </dgm:pt>
    <dgm:pt modelId="{0843CD79-9C8D-422E-91FC-175C97012E4B}" type="sibTrans" cxnId="{90395F24-DCA6-43AD-BAC3-DD29A7842561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0A88EBC6-9329-428E-8A93-1F22C7F95E72}">
      <dgm:prSet phldrT="[Text]"/>
      <dgm:spPr>
        <a:solidFill>
          <a:schemeClr val="tx1"/>
        </a:solidFill>
      </dgm:spPr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Master Black Belt</a:t>
          </a:r>
          <a:endParaRPr lang="en-US" i="1" dirty="0">
            <a:solidFill>
              <a:schemeClr val="bg1"/>
            </a:solidFill>
          </a:endParaRPr>
        </a:p>
      </dgm:t>
    </dgm:pt>
    <dgm:pt modelId="{52768FFC-AE86-494E-A3E7-BCD7502AA623}" type="parTrans" cxnId="{34D6F400-C594-40F5-8248-C49900042B9E}">
      <dgm:prSet/>
      <dgm:spPr/>
      <dgm:t>
        <a:bodyPr/>
        <a:lstStyle/>
        <a:p>
          <a:endParaRPr lang="en-US" i="1"/>
        </a:p>
      </dgm:t>
    </dgm:pt>
    <dgm:pt modelId="{E84295B4-C735-46D4-9ADA-235C9BCB9A47}" type="sibTrans" cxnId="{34D6F400-C594-40F5-8248-C49900042B9E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3F281729-F524-45F0-A907-BC86207EFEF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Belt</a:t>
          </a:r>
          <a:endParaRPr lang="en-US" i="1" dirty="0"/>
        </a:p>
      </dgm:t>
    </dgm:pt>
    <dgm:pt modelId="{1D871C17-09A8-450C-978C-BEF04AEF9A65}" type="parTrans" cxnId="{35153627-3C79-4C1F-98B2-F62BF63AF712}">
      <dgm:prSet/>
      <dgm:spPr/>
      <dgm:t>
        <a:bodyPr/>
        <a:lstStyle/>
        <a:p>
          <a:endParaRPr lang="en-US" i="1"/>
        </a:p>
      </dgm:t>
    </dgm:pt>
    <dgm:pt modelId="{61B38344-C25E-4A4E-A795-CEFE32408E29}" type="sibTrans" cxnId="{35153627-3C79-4C1F-98B2-F62BF63AF712}">
      <dgm:prSet/>
      <dgm:spPr>
        <a:solidFill>
          <a:schemeClr val="tx2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A5E8D2A7-8F70-4320-A532-FA853387CB61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Belt</a:t>
          </a:r>
          <a:endParaRPr lang="en-US" i="1" dirty="0"/>
        </a:p>
      </dgm:t>
    </dgm:pt>
    <dgm:pt modelId="{59F74E2B-0D7D-46A8-B5DA-7A6A02A36630}" type="parTrans" cxnId="{DDAC21C1-01D4-45B0-9792-5859312FBFE3}">
      <dgm:prSet/>
      <dgm:spPr/>
      <dgm:t>
        <a:bodyPr/>
        <a:lstStyle/>
        <a:p>
          <a:endParaRPr lang="en-US" i="1"/>
        </a:p>
      </dgm:t>
    </dgm:pt>
    <dgm:pt modelId="{01508192-602A-4B46-B195-3DA8412FDBD1}" type="sibTrans" cxnId="{DDAC21C1-01D4-45B0-9792-5859312FBFE3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6AD70174-3E3D-4C44-A4F2-2B904CFEBA5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Belt</a:t>
          </a:r>
          <a:endParaRPr lang="en-US" i="1" dirty="0"/>
        </a:p>
      </dgm:t>
    </dgm:pt>
    <dgm:pt modelId="{7D1CF2B6-ADAA-4F7F-846B-044CC24ECE6A}" type="parTrans" cxnId="{F071EACB-25B8-4329-B40C-6F8102A1EDD5}">
      <dgm:prSet/>
      <dgm:spPr/>
      <dgm:t>
        <a:bodyPr/>
        <a:lstStyle/>
        <a:p>
          <a:endParaRPr lang="en-US" i="1"/>
        </a:p>
      </dgm:t>
    </dgm:pt>
    <dgm:pt modelId="{F395FB4B-E30D-400A-A133-E1BDD3250E19}" type="sibTrans" cxnId="{F071EACB-25B8-4329-B40C-6F8102A1EDD5}">
      <dgm:prSet/>
      <dgm:spPr>
        <a:solidFill>
          <a:schemeClr val="tx2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endParaRPr lang="en-US" i="1"/>
        </a:p>
      </dgm:t>
    </dgm:pt>
    <dgm:pt modelId="{0959FECB-D681-4418-9FEF-6F8D957620C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i="1" dirty="0" smtClean="0">
              <a:solidFill>
                <a:schemeClr val="tx1"/>
              </a:solidFill>
            </a:rPr>
            <a:t>ACM</a:t>
          </a:r>
          <a:endParaRPr lang="en-US" i="1" dirty="0">
            <a:solidFill>
              <a:schemeClr val="tx1"/>
            </a:solidFill>
          </a:endParaRPr>
        </a:p>
      </dgm:t>
    </dgm:pt>
    <dgm:pt modelId="{B6E447DF-9D88-4447-8534-DCEA6F4F2B3E}" type="parTrans" cxnId="{E595FDCC-0CCD-4752-BD97-AF83E7551051}">
      <dgm:prSet/>
      <dgm:spPr/>
      <dgm:t>
        <a:bodyPr/>
        <a:lstStyle/>
        <a:p>
          <a:endParaRPr lang="en-US"/>
        </a:p>
      </dgm:t>
    </dgm:pt>
    <dgm:pt modelId="{0C7E8E9E-0339-474B-9DBC-E465FCC2DD08}" type="sibTrans" cxnId="{E595FDCC-0CCD-4752-BD97-AF83E7551051}">
      <dgm:prSet/>
      <dgm:spPr>
        <a:solidFill>
          <a:schemeClr val="bg1"/>
        </a:solidFill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B24004B-2508-41C4-837E-54E50DFA086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i="1" dirty="0" smtClean="0"/>
            <a:t>Black  Belt</a:t>
          </a:r>
          <a:endParaRPr lang="en-US" i="1" dirty="0"/>
        </a:p>
      </dgm:t>
    </dgm:pt>
    <dgm:pt modelId="{7D83F138-3D76-416F-8D71-5DB975419815}" type="parTrans" cxnId="{BE0332B8-0721-43DF-82C8-1A1143D1C9E9}">
      <dgm:prSet/>
      <dgm:spPr/>
      <dgm:t>
        <a:bodyPr/>
        <a:lstStyle/>
        <a:p>
          <a:endParaRPr lang="en-US"/>
        </a:p>
      </dgm:t>
    </dgm:pt>
    <dgm:pt modelId="{1BBACA41-5911-4740-A655-4312FCF91B73}" type="sibTrans" cxnId="{BE0332B8-0721-43DF-82C8-1A1143D1C9E9}">
      <dgm:prSet/>
      <dgm:spPr>
        <a:ln w="381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FC989A4-7128-4077-83D0-1883DA6E6D70}" type="pres">
      <dgm:prSet presAssocID="{147523AC-3BB8-48F0-A546-5F0C2445BF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5F485-1DA0-4B77-B30A-39D985E2FD09}" type="pres">
      <dgm:prSet presAssocID="{CAD9470A-D5F9-440E-9CBE-D25CA8B39B9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ED996-3706-4CF7-A628-C0F6290D091F}" type="pres">
      <dgm:prSet presAssocID="{CAD9470A-D5F9-440E-9CBE-D25CA8B39B9C}" presName="spNode" presStyleCnt="0"/>
      <dgm:spPr/>
    </dgm:pt>
    <dgm:pt modelId="{4C4814D0-EA33-4C69-925D-C5E7B83D46DE}" type="pres">
      <dgm:prSet presAssocID="{8DA34F07-BD2D-42B4-A95B-B3C4F72FFBDA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2E05AC6-3FEF-4C93-BCE2-431B1684C3C1}" type="pres">
      <dgm:prSet presAssocID="{FB24004B-2508-41C4-837E-54E50DFA0865}" presName="node" presStyleLbl="node1" presStyleIdx="1" presStyleCnt="10" custRadScaleRad="100662" custRadScaleInc="9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7069F-2633-412D-BBC7-D2680702848F}" type="pres">
      <dgm:prSet presAssocID="{FB24004B-2508-41C4-837E-54E50DFA0865}" presName="spNode" presStyleCnt="0"/>
      <dgm:spPr/>
    </dgm:pt>
    <dgm:pt modelId="{9A5C28CC-A9E2-49B0-9A48-4403E8ED0797}" type="pres">
      <dgm:prSet presAssocID="{1BBACA41-5911-4740-A655-4312FCF91B73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03F6BD71-1EB7-4188-AAB1-EA26714D46F9}" type="pres">
      <dgm:prSet presAssocID="{299CDD58-5A92-455D-9F37-E27FE95E8F9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8FC57-58FC-45CE-B2A5-1E013ED8C6BC}" type="pres">
      <dgm:prSet presAssocID="{299CDD58-5A92-455D-9F37-E27FE95E8F94}" presName="spNode" presStyleCnt="0"/>
      <dgm:spPr/>
    </dgm:pt>
    <dgm:pt modelId="{1AC4866B-6271-4ACE-AC4B-FC11267D7228}" type="pres">
      <dgm:prSet presAssocID="{249233FB-2F7D-4060-8EBF-C13B007C2C9D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28C9BEE1-89A6-4551-8C8D-A210D38AFB6E}" type="pres">
      <dgm:prSet presAssocID="{BB6757F4-3DE9-422B-8096-13FD78D6CD0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2AFD9-634D-419F-95B9-CD4D9F489433}" type="pres">
      <dgm:prSet presAssocID="{BB6757F4-3DE9-422B-8096-13FD78D6CD06}" presName="spNode" presStyleCnt="0"/>
      <dgm:spPr/>
    </dgm:pt>
    <dgm:pt modelId="{344AECC4-A3AA-420D-A1A6-E04C64C08EFA}" type="pres">
      <dgm:prSet presAssocID="{A02505C0-1D95-48C5-A8A3-BA9792E15293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EA404E90-78B4-439C-BF05-1AA1A54713AD}" type="pres">
      <dgm:prSet presAssocID="{3F281729-F524-45F0-A907-BC86207EFEF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5B00B-EF8B-43A0-B2FE-11061B610445}" type="pres">
      <dgm:prSet presAssocID="{3F281729-F524-45F0-A907-BC86207EFEF2}" presName="spNode" presStyleCnt="0"/>
      <dgm:spPr/>
    </dgm:pt>
    <dgm:pt modelId="{38A12A59-3792-475B-A777-30E4BA4BC0DD}" type="pres">
      <dgm:prSet presAssocID="{61B38344-C25E-4A4E-A795-CEFE32408E29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D230E5DD-B9FF-4831-8C1C-D9B4EEAD6D8E}" type="pres">
      <dgm:prSet presAssocID="{A5E8D2A7-8F70-4320-A532-FA853387CB6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E81A5-010B-4147-8361-E34FAB52EDCE}" type="pres">
      <dgm:prSet presAssocID="{A5E8D2A7-8F70-4320-A532-FA853387CB61}" presName="spNode" presStyleCnt="0"/>
      <dgm:spPr/>
    </dgm:pt>
    <dgm:pt modelId="{8E2D25D1-1C51-4B22-ABCE-0EBFB35896B8}" type="pres">
      <dgm:prSet presAssocID="{01508192-602A-4B46-B195-3DA8412FDBD1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2EEBF116-B7C0-4F01-AD95-879F17A3A93E}" type="pres">
      <dgm:prSet presAssocID="{6AD70174-3E3D-4C44-A4F2-2B904CFEBA5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603E0-99EC-47A6-BDFF-C76E63C96E6F}" type="pres">
      <dgm:prSet presAssocID="{6AD70174-3E3D-4C44-A4F2-2B904CFEBA55}" presName="spNode" presStyleCnt="0"/>
      <dgm:spPr/>
    </dgm:pt>
    <dgm:pt modelId="{A4C22140-7A91-40E9-B57F-2D5240622F13}" type="pres">
      <dgm:prSet presAssocID="{F395FB4B-E30D-400A-A133-E1BDD3250E19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E76BF9D6-CB99-481E-B593-E79EEEA6C761}" type="pres">
      <dgm:prSet presAssocID="{5E20FE47-9FEC-4F06-AF58-9BD9612CA77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25183-7391-45C0-A0E7-5E3FE50652A5}" type="pres">
      <dgm:prSet presAssocID="{5E20FE47-9FEC-4F06-AF58-9BD9612CA77F}" presName="spNode" presStyleCnt="0"/>
      <dgm:spPr/>
    </dgm:pt>
    <dgm:pt modelId="{4824F0CE-45B9-4A07-9043-1F33250C5CE1}" type="pres">
      <dgm:prSet presAssocID="{0843CD79-9C8D-422E-91FC-175C97012E4B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EB41B6D4-B5E5-4F0D-A62C-1E2D930524EA}" type="pres">
      <dgm:prSet presAssocID="{0A88EBC6-9329-428E-8A93-1F22C7F95E7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1E37E-338E-4BA6-A799-857C98FA241E}" type="pres">
      <dgm:prSet presAssocID="{0A88EBC6-9329-428E-8A93-1F22C7F95E72}" presName="spNode" presStyleCnt="0"/>
      <dgm:spPr/>
    </dgm:pt>
    <dgm:pt modelId="{DBE71CD1-40B1-49DC-B859-AB33041A0BA9}" type="pres">
      <dgm:prSet presAssocID="{E84295B4-C735-46D4-9ADA-235C9BCB9A47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F7AE50F5-9512-4AA7-B378-5594B2CD89B4}" type="pres">
      <dgm:prSet presAssocID="{0959FECB-D681-4418-9FEF-6F8D957620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247F8-3A0E-43EF-B893-55B9B98D2781}" type="pres">
      <dgm:prSet presAssocID="{0959FECB-D681-4418-9FEF-6F8D957620C3}" presName="spNode" presStyleCnt="0"/>
      <dgm:spPr/>
    </dgm:pt>
    <dgm:pt modelId="{99E97CC7-3A73-4B79-AC65-34259320469D}" type="pres">
      <dgm:prSet presAssocID="{0C7E8E9E-0339-474B-9DBC-E465FCC2DD08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EA85EF22-A205-46A6-9290-096571AA77F5}" type="presOf" srcId="{F395FB4B-E30D-400A-A133-E1BDD3250E19}" destId="{A4C22140-7A91-40E9-B57F-2D5240622F13}" srcOrd="0" destOrd="0" presId="urn:microsoft.com/office/officeart/2005/8/layout/cycle6"/>
    <dgm:cxn modelId="{F35FAA6F-68DF-460D-9464-13BA91845D66}" type="presOf" srcId="{8DA34F07-BD2D-42B4-A95B-B3C4F72FFBDA}" destId="{4C4814D0-EA33-4C69-925D-C5E7B83D46DE}" srcOrd="0" destOrd="0" presId="urn:microsoft.com/office/officeart/2005/8/layout/cycle6"/>
    <dgm:cxn modelId="{90395F24-DCA6-43AD-BAC3-DD29A7842561}" srcId="{147523AC-3BB8-48F0-A546-5F0C2445BFB3}" destId="{5E20FE47-9FEC-4F06-AF58-9BD9612CA77F}" srcOrd="7" destOrd="0" parTransId="{ECA12A2E-853C-4A23-8E2C-561AE6913659}" sibTransId="{0843CD79-9C8D-422E-91FC-175C97012E4B}"/>
    <dgm:cxn modelId="{CE0206DC-583D-48E2-9ECC-F3D3FACD03EA}" type="presOf" srcId="{A02505C0-1D95-48C5-A8A3-BA9792E15293}" destId="{344AECC4-A3AA-420D-A1A6-E04C64C08EFA}" srcOrd="0" destOrd="0" presId="urn:microsoft.com/office/officeart/2005/8/layout/cycle6"/>
    <dgm:cxn modelId="{B1879CF2-1B50-4D9C-BEC6-1D6A23160CD1}" srcId="{147523AC-3BB8-48F0-A546-5F0C2445BFB3}" destId="{BB6757F4-3DE9-422B-8096-13FD78D6CD06}" srcOrd="3" destOrd="0" parTransId="{F5E29500-C06C-46C4-A007-DDBD1CDA557E}" sibTransId="{A02505C0-1D95-48C5-A8A3-BA9792E15293}"/>
    <dgm:cxn modelId="{BE0332B8-0721-43DF-82C8-1A1143D1C9E9}" srcId="{147523AC-3BB8-48F0-A546-5F0C2445BFB3}" destId="{FB24004B-2508-41C4-837E-54E50DFA0865}" srcOrd="1" destOrd="0" parTransId="{7D83F138-3D76-416F-8D71-5DB975419815}" sibTransId="{1BBACA41-5911-4740-A655-4312FCF91B73}"/>
    <dgm:cxn modelId="{7EE3A0C7-4F0C-4A10-9078-779FA835A136}" type="presOf" srcId="{A5E8D2A7-8F70-4320-A532-FA853387CB61}" destId="{D230E5DD-B9FF-4831-8C1C-D9B4EEAD6D8E}" srcOrd="0" destOrd="0" presId="urn:microsoft.com/office/officeart/2005/8/layout/cycle6"/>
    <dgm:cxn modelId="{34D6F400-C594-40F5-8248-C49900042B9E}" srcId="{147523AC-3BB8-48F0-A546-5F0C2445BFB3}" destId="{0A88EBC6-9329-428E-8A93-1F22C7F95E72}" srcOrd="8" destOrd="0" parTransId="{52768FFC-AE86-494E-A3E7-BCD7502AA623}" sibTransId="{E84295B4-C735-46D4-9ADA-235C9BCB9A47}"/>
    <dgm:cxn modelId="{A5B0D85A-A427-4F13-BD40-FDFCFC520B32}" type="presOf" srcId="{249233FB-2F7D-4060-8EBF-C13B007C2C9D}" destId="{1AC4866B-6271-4ACE-AC4B-FC11267D7228}" srcOrd="0" destOrd="0" presId="urn:microsoft.com/office/officeart/2005/8/layout/cycle6"/>
    <dgm:cxn modelId="{93E6E9AD-FFD2-43B4-A02B-82F2A19FD9FB}" type="presOf" srcId="{147523AC-3BB8-48F0-A546-5F0C2445BFB3}" destId="{9FC989A4-7128-4077-83D0-1883DA6E6D70}" srcOrd="0" destOrd="0" presId="urn:microsoft.com/office/officeart/2005/8/layout/cycle6"/>
    <dgm:cxn modelId="{F071EACB-25B8-4329-B40C-6F8102A1EDD5}" srcId="{147523AC-3BB8-48F0-A546-5F0C2445BFB3}" destId="{6AD70174-3E3D-4C44-A4F2-2B904CFEBA55}" srcOrd="6" destOrd="0" parTransId="{7D1CF2B6-ADAA-4F7F-846B-044CC24ECE6A}" sibTransId="{F395FB4B-E30D-400A-A133-E1BDD3250E19}"/>
    <dgm:cxn modelId="{EBDCA81D-8923-435C-A028-6B46A060AE23}" type="presOf" srcId="{FB24004B-2508-41C4-837E-54E50DFA0865}" destId="{22E05AC6-3FEF-4C93-BCE2-431B1684C3C1}" srcOrd="0" destOrd="0" presId="urn:microsoft.com/office/officeart/2005/8/layout/cycle6"/>
    <dgm:cxn modelId="{35153627-3C79-4C1F-98B2-F62BF63AF712}" srcId="{147523AC-3BB8-48F0-A546-5F0C2445BFB3}" destId="{3F281729-F524-45F0-A907-BC86207EFEF2}" srcOrd="4" destOrd="0" parTransId="{1D871C17-09A8-450C-978C-BEF04AEF9A65}" sibTransId="{61B38344-C25E-4A4E-A795-CEFE32408E29}"/>
    <dgm:cxn modelId="{94795000-2681-49C4-9493-1720FF1BD742}" type="presOf" srcId="{0C7E8E9E-0339-474B-9DBC-E465FCC2DD08}" destId="{99E97CC7-3A73-4B79-AC65-34259320469D}" srcOrd="0" destOrd="0" presId="urn:microsoft.com/office/officeart/2005/8/layout/cycle6"/>
    <dgm:cxn modelId="{E595FDCC-0CCD-4752-BD97-AF83E7551051}" srcId="{147523AC-3BB8-48F0-A546-5F0C2445BFB3}" destId="{0959FECB-D681-4418-9FEF-6F8D957620C3}" srcOrd="9" destOrd="0" parTransId="{B6E447DF-9D88-4447-8534-DCEA6F4F2B3E}" sibTransId="{0C7E8E9E-0339-474B-9DBC-E465FCC2DD08}"/>
    <dgm:cxn modelId="{0B44932A-E08A-4B28-9DBB-F6487283E376}" type="presOf" srcId="{0843CD79-9C8D-422E-91FC-175C97012E4B}" destId="{4824F0CE-45B9-4A07-9043-1F33250C5CE1}" srcOrd="0" destOrd="0" presId="urn:microsoft.com/office/officeart/2005/8/layout/cycle6"/>
    <dgm:cxn modelId="{E170A548-F38D-4580-BA08-90412DF37A16}" type="presOf" srcId="{BB6757F4-3DE9-422B-8096-13FD78D6CD06}" destId="{28C9BEE1-89A6-4551-8C8D-A210D38AFB6E}" srcOrd="0" destOrd="0" presId="urn:microsoft.com/office/officeart/2005/8/layout/cycle6"/>
    <dgm:cxn modelId="{3B159E7A-2064-46F8-817F-58A00BA6F551}" type="presOf" srcId="{5E20FE47-9FEC-4F06-AF58-9BD9612CA77F}" destId="{E76BF9D6-CB99-481E-B593-E79EEEA6C761}" srcOrd="0" destOrd="0" presId="urn:microsoft.com/office/officeart/2005/8/layout/cycle6"/>
    <dgm:cxn modelId="{DDAC21C1-01D4-45B0-9792-5859312FBFE3}" srcId="{147523AC-3BB8-48F0-A546-5F0C2445BFB3}" destId="{A5E8D2A7-8F70-4320-A532-FA853387CB61}" srcOrd="5" destOrd="0" parTransId="{59F74E2B-0D7D-46A8-B5DA-7A6A02A36630}" sibTransId="{01508192-602A-4B46-B195-3DA8412FDBD1}"/>
    <dgm:cxn modelId="{11A78F90-C8C9-45F2-83A3-9FE3088C39F1}" type="presOf" srcId="{0959FECB-D681-4418-9FEF-6F8D957620C3}" destId="{F7AE50F5-9512-4AA7-B378-5594B2CD89B4}" srcOrd="0" destOrd="0" presId="urn:microsoft.com/office/officeart/2005/8/layout/cycle6"/>
    <dgm:cxn modelId="{DA58C7EA-D8A3-4F1F-8C4A-CF26F1C00768}" srcId="{147523AC-3BB8-48F0-A546-5F0C2445BFB3}" destId="{CAD9470A-D5F9-440E-9CBE-D25CA8B39B9C}" srcOrd="0" destOrd="0" parTransId="{65E763F1-8D73-4528-BC2D-4570E3E5F9C9}" sibTransId="{8DA34F07-BD2D-42B4-A95B-B3C4F72FFBDA}"/>
    <dgm:cxn modelId="{BE035D46-6FD7-415C-B2CC-64857972CD13}" type="presOf" srcId="{0A88EBC6-9329-428E-8A93-1F22C7F95E72}" destId="{EB41B6D4-B5E5-4F0D-A62C-1E2D930524EA}" srcOrd="0" destOrd="0" presId="urn:microsoft.com/office/officeart/2005/8/layout/cycle6"/>
    <dgm:cxn modelId="{1B6B7014-9FED-43EB-9125-AF72A362535E}" type="presOf" srcId="{1BBACA41-5911-4740-A655-4312FCF91B73}" destId="{9A5C28CC-A9E2-49B0-9A48-4403E8ED0797}" srcOrd="0" destOrd="0" presId="urn:microsoft.com/office/officeart/2005/8/layout/cycle6"/>
    <dgm:cxn modelId="{BBF3CECF-A9B7-496A-B4BD-88B75DF98BAB}" type="presOf" srcId="{299CDD58-5A92-455D-9F37-E27FE95E8F94}" destId="{03F6BD71-1EB7-4188-AAB1-EA26714D46F9}" srcOrd="0" destOrd="0" presId="urn:microsoft.com/office/officeart/2005/8/layout/cycle6"/>
    <dgm:cxn modelId="{23FF68A8-4CFF-4550-8B62-7BE9BD9624F3}" srcId="{147523AC-3BB8-48F0-A546-5F0C2445BFB3}" destId="{299CDD58-5A92-455D-9F37-E27FE95E8F94}" srcOrd="2" destOrd="0" parTransId="{EA0EFCD3-C410-479E-9B3C-1A28D651C1DF}" sibTransId="{249233FB-2F7D-4060-8EBF-C13B007C2C9D}"/>
    <dgm:cxn modelId="{06543DF2-3D8C-4830-B1D1-DCAA5BA9081F}" type="presOf" srcId="{6AD70174-3E3D-4C44-A4F2-2B904CFEBA55}" destId="{2EEBF116-B7C0-4F01-AD95-879F17A3A93E}" srcOrd="0" destOrd="0" presId="urn:microsoft.com/office/officeart/2005/8/layout/cycle6"/>
    <dgm:cxn modelId="{26F615BE-C48C-46D2-B095-CB01AF961EF9}" type="presOf" srcId="{3F281729-F524-45F0-A907-BC86207EFEF2}" destId="{EA404E90-78B4-439C-BF05-1AA1A54713AD}" srcOrd="0" destOrd="0" presId="urn:microsoft.com/office/officeart/2005/8/layout/cycle6"/>
    <dgm:cxn modelId="{1E2C08BE-76B9-427A-9992-03DB3C545E9A}" type="presOf" srcId="{CAD9470A-D5F9-440E-9CBE-D25CA8B39B9C}" destId="{7345F485-1DA0-4B77-B30A-39D985E2FD09}" srcOrd="0" destOrd="0" presId="urn:microsoft.com/office/officeart/2005/8/layout/cycle6"/>
    <dgm:cxn modelId="{343554ED-9A90-4340-AF4B-3B6D0A8C7D00}" type="presOf" srcId="{E84295B4-C735-46D4-9ADA-235C9BCB9A47}" destId="{DBE71CD1-40B1-49DC-B859-AB33041A0BA9}" srcOrd="0" destOrd="0" presId="urn:microsoft.com/office/officeart/2005/8/layout/cycle6"/>
    <dgm:cxn modelId="{A14E6C33-1B5B-482E-ADD4-457C8C9DBAC4}" type="presOf" srcId="{61B38344-C25E-4A4E-A795-CEFE32408E29}" destId="{38A12A59-3792-475B-A777-30E4BA4BC0DD}" srcOrd="0" destOrd="0" presId="urn:microsoft.com/office/officeart/2005/8/layout/cycle6"/>
    <dgm:cxn modelId="{AA00A31A-396B-4D75-9721-9A4531B69537}" type="presOf" srcId="{01508192-602A-4B46-B195-3DA8412FDBD1}" destId="{8E2D25D1-1C51-4B22-ABCE-0EBFB35896B8}" srcOrd="0" destOrd="0" presId="urn:microsoft.com/office/officeart/2005/8/layout/cycle6"/>
    <dgm:cxn modelId="{15662E4C-C9B3-4645-A869-C99244D4B875}" type="presParOf" srcId="{9FC989A4-7128-4077-83D0-1883DA6E6D70}" destId="{7345F485-1DA0-4B77-B30A-39D985E2FD09}" srcOrd="0" destOrd="0" presId="urn:microsoft.com/office/officeart/2005/8/layout/cycle6"/>
    <dgm:cxn modelId="{AB2E4C3F-E2F9-414C-831E-B71A88F56487}" type="presParOf" srcId="{9FC989A4-7128-4077-83D0-1883DA6E6D70}" destId="{F46ED996-3706-4CF7-A628-C0F6290D091F}" srcOrd="1" destOrd="0" presId="urn:microsoft.com/office/officeart/2005/8/layout/cycle6"/>
    <dgm:cxn modelId="{8495ACF4-5C52-4750-BDBC-49D5A2B2997F}" type="presParOf" srcId="{9FC989A4-7128-4077-83D0-1883DA6E6D70}" destId="{4C4814D0-EA33-4C69-925D-C5E7B83D46DE}" srcOrd="2" destOrd="0" presId="urn:microsoft.com/office/officeart/2005/8/layout/cycle6"/>
    <dgm:cxn modelId="{C58EC6E1-1915-4E2B-BD1C-AEDB43C9B150}" type="presParOf" srcId="{9FC989A4-7128-4077-83D0-1883DA6E6D70}" destId="{22E05AC6-3FEF-4C93-BCE2-431B1684C3C1}" srcOrd="3" destOrd="0" presId="urn:microsoft.com/office/officeart/2005/8/layout/cycle6"/>
    <dgm:cxn modelId="{75145F1D-AF80-4096-9DC3-CFE06E13F697}" type="presParOf" srcId="{9FC989A4-7128-4077-83D0-1883DA6E6D70}" destId="{6B87069F-2633-412D-BBC7-D2680702848F}" srcOrd="4" destOrd="0" presId="urn:microsoft.com/office/officeart/2005/8/layout/cycle6"/>
    <dgm:cxn modelId="{1ED9DEE9-A038-47DD-A1A0-712E9CA61AF9}" type="presParOf" srcId="{9FC989A4-7128-4077-83D0-1883DA6E6D70}" destId="{9A5C28CC-A9E2-49B0-9A48-4403E8ED0797}" srcOrd="5" destOrd="0" presId="urn:microsoft.com/office/officeart/2005/8/layout/cycle6"/>
    <dgm:cxn modelId="{9F4BA14C-DA8E-48E3-8AC7-38CD41C5F881}" type="presParOf" srcId="{9FC989A4-7128-4077-83D0-1883DA6E6D70}" destId="{03F6BD71-1EB7-4188-AAB1-EA26714D46F9}" srcOrd="6" destOrd="0" presId="urn:microsoft.com/office/officeart/2005/8/layout/cycle6"/>
    <dgm:cxn modelId="{E62151CD-BCD8-448E-9677-402D14ED10EE}" type="presParOf" srcId="{9FC989A4-7128-4077-83D0-1883DA6E6D70}" destId="{0108FC57-58FC-45CE-B2A5-1E013ED8C6BC}" srcOrd="7" destOrd="0" presId="urn:microsoft.com/office/officeart/2005/8/layout/cycle6"/>
    <dgm:cxn modelId="{D287B4FF-9E5E-4A93-826F-06807A3FA3D7}" type="presParOf" srcId="{9FC989A4-7128-4077-83D0-1883DA6E6D70}" destId="{1AC4866B-6271-4ACE-AC4B-FC11267D7228}" srcOrd="8" destOrd="0" presId="urn:microsoft.com/office/officeart/2005/8/layout/cycle6"/>
    <dgm:cxn modelId="{85493ABF-7BC8-4BCE-BD50-CF3BB29CAF9A}" type="presParOf" srcId="{9FC989A4-7128-4077-83D0-1883DA6E6D70}" destId="{28C9BEE1-89A6-4551-8C8D-A210D38AFB6E}" srcOrd="9" destOrd="0" presId="urn:microsoft.com/office/officeart/2005/8/layout/cycle6"/>
    <dgm:cxn modelId="{47DF4C2D-5AD2-48FB-831B-2281C590FF14}" type="presParOf" srcId="{9FC989A4-7128-4077-83D0-1883DA6E6D70}" destId="{05E2AFD9-634D-419F-95B9-CD4D9F489433}" srcOrd="10" destOrd="0" presId="urn:microsoft.com/office/officeart/2005/8/layout/cycle6"/>
    <dgm:cxn modelId="{E704EDE6-CE1D-4859-BE61-3AF0D048DFAB}" type="presParOf" srcId="{9FC989A4-7128-4077-83D0-1883DA6E6D70}" destId="{344AECC4-A3AA-420D-A1A6-E04C64C08EFA}" srcOrd="11" destOrd="0" presId="urn:microsoft.com/office/officeart/2005/8/layout/cycle6"/>
    <dgm:cxn modelId="{2601DD5D-01C7-4001-A9D0-26CF81DF3437}" type="presParOf" srcId="{9FC989A4-7128-4077-83D0-1883DA6E6D70}" destId="{EA404E90-78B4-439C-BF05-1AA1A54713AD}" srcOrd="12" destOrd="0" presId="urn:microsoft.com/office/officeart/2005/8/layout/cycle6"/>
    <dgm:cxn modelId="{078B22EA-22D3-4B55-A147-7A8A4B62EDE3}" type="presParOf" srcId="{9FC989A4-7128-4077-83D0-1883DA6E6D70}" destId="{B025B00B-EF8B-43A0-B2FE-11061B610445}" srcOrd="13" destOrd="0" presId="urn:microsoft.com/office/officeart/2005/8/layout/cycle6"/>
    <dgm:cxn modelId="{C5C50426-902D-43ED-A99B-85B3CCAE406F}" type="presParOf" srcId="{9FC989A4-7128-4077-83D0-1883DA6E6D70}" destId="{38A12A59-3792-475B-A777-30E4BA4BC0DD}" srcOrd="14" destOrd="0" presId="urn:microsoft.com/office/officeart/2005/8/layout/cycle6"/>
    <dgm:cxn modelId="{F3D34329-5B00-4499-A193-E0B54CA7A614}" type="presParOf" srcId="{9FC989A4-7128-4077-83D0-1883DA6E6D70}" destId="{D230E5DD-B9FF-4831-8C1C-D9B4EEAD6D8E}" srcOrd="15" destOrd="0" presId="urn:microsoft.com/office/officeart/2005/8/layout/cycle6"/>
    <dgm:cxn modelId="{837943CF-CCD7-4FE8-871B-BE7FA8C4FF7B}" type="presParOf" srcId="{9FC989A4-7128-4077-83D0-1883DA6E6D70}" destId="{DC8E81A5-010B-4147-8361-E34FAB52EDCE}" srcOrd="16" destOrd="0" presId="urn:microsoft.com/office/officeart/2005/8/layout/cycle6"/>
    <dgm:cxn modelId="{176577A7-D641-434D-9E03-E0F858D8B7A2}" type="presParOf" srcId="{9FC989A4-7128-4077-83D0-1883DA6E6D70}" destId="{8E2D25D1-1C51-4B22-ABCE-0EBFB35896B8}" srcOrd="17" destOrd="0" presId="urn:microsoft.com/office/officeart/2005/8/layout/cycle6"/>
    <dgm:cxn modelId="{9C9BE8E6-EDFB-474C-805C-3EA86A57AC41}" type="presParOf" srcId="{9FC989A4-7128-4077-83D0-1883DA6E6D70}" destId="{2EEBF116-B7C0-4F01-AD95-879F17A3A93E}" srcOrd="18" destOrd="0" presId="urn:microsoft.com/office/officeart/2005/8/layout/cycle6"/>
    <dgm:cxn modelId="{82521CF7-0E96-421D-95B1-DCE0B18EC5E2}" type="presParOf" srcId="{9FC989A4-7128-4077-83D0-1883DA6E6D70}" destId="{20E603E0-99EC-47A6-BDFF-C76E63C96E6F}" srcOrd="19" destOrd="0" presId="urn:microsoft.com/office/officeart/2005/8/layout/cycle6"/>
    <dgm:cxn modelId="{2CBC1BFB-43C8-461B-8E1C-9CB93770CE32}" type="presParOf" srcId="{9FC989A4-7128-4077-83D0-1883DA6E6D70}" destId="{A4C22140-7A91-40E9-B57F-2D5240622F13}" srcOrd="20" destOrd="0" presId="urn:microsoft.com/office/officeart/2005/8/layout/cycle6"/>
    <dgm:cxn modelId="{B96CB820-258D-47C0-8800-7A8C78EE288C}" type="presParOf" srcId="{9FC989A4-7128-4077-83D0-1883DA6E6D70}" destId="{E76BF9D6-CB99-481E-B593-E79EEEA6C761}" srcOrd="21" destOrd="0" presId="urn:microsoft.com/office/officeart/2005/8/layout/cycle6"/>
    <dgm:cxn modelId="{40060F82-5269-4A17-BB63-AF7C8642600E}" type="presParOf" srcId="{9FC989A4-7128-4077-83D0-1883DA6E6D70}" destId="{9A825183-7391-45C0-A0E7-5E3FE50652A5}" srcOrd="22" destOrd="0" presId="urn:microsoft.com/office/officeart/2005/8/layout/cycle6"/>
    <dgm:cxn modelId="{E7FB39EF-F5BA-40C9-8AA3-DF0D55BA86DB}" type="presParOf" srcId="{9FC989A4-7128-4077-83D0-1883DA6E6D70}" destId="{4824F0CE-45B9-4A07-9043-1F33250C5CE1}" srcOrd="23" destOrd="0" presId="urn:microsoft.com/office/officeart/2005/8/layout/cycle6"/>
    <dgm:cxn modelId="{CACA8EF9-8FF1-4E53-89C3-9EC28F82C354}" type="presParOf" srcId="{9FC989A4-7128-4077-83D0-1883DA6E6D70}" destId="{EB41B6D4-B5E5-4F0D-A62C-1E2D930524EA}" srcOrd="24" destOrd="0" presId="urn:microsoft.com/office/officeart/2005/8/layout/cycle6"/>
    <dgm:cxn modelId="{D987ACB1-4F4D-48BF-88D5-8989B529B1BD}" type="presParOf" srcId="{9FC989A4-7128-4077-83D0-1883DA6E6D70}" destId="{79A1E37E-338E-4BA6-A799-857C98FA241E}" srcOrd="25" destOrd="0" presId="urn:microsoft.com/office/officeart/2005/8/layout/cycle6"/>
    <dgm:cxn modelId="{7BD91C0B-7F34-4A98-8CF7-7A1CA5452C89}" type="presParOf" srcId="{9FC989A4-7128-4077-83D0-1883DA6E6D70}" destId="{DBE71CD1-40B1-49DC-B859-AB33041A0BA9}" srcOrd="26" destOrd="0" presId="urn:microsoft.com/office/officeart/2005/8/layout/cycle6"/>
    <dgm:cxn modelId="{73F0C443-B511-4C98-A034-CD4C36C8B963}" type="presParOf" srcId="{9FC989A4-7128-4077-83D0-1883DA6E6D70}" destId="{F7AE50F5-9512-4AA7-B378-5594B2CD89B4}" srcOrd="27" destOrd="0" presId="urn:microsoft.com/office/officeart/2005/8/layout/cycle6"/>
    <dgm:cxn modelId="{263C2E7A-D989-48E8-8C78-7638FE9545F0}" type="presParOf" srcId="{9FC989A4-7128-4077-83D0-1883DA6E6D70}" destId="{DDE247F8-3A0E-43EF-B893-55B9B98D2781}" srcOrd="28" destOrd="0" presId="urn:microsoft.com/office/officeart/2005/8/layout/cycle6"/>
    <dgm:cxn modelId="{51D35A27-442C-4085-9FBD-FE176E7EC0B7}" type="presParOf" srcId="{9FC989A4-7128-4077-83D0-1883DA6E6D70}" destId="{99E97CC7-3A73-4B79-AC65-34259320469D}" srcOrd="29" destOrd="0" presId="urn:microsoft.com/office/officeart/2005/8/layout/cycle6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36875-B74F-40A9-A26E-235D0F437A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209AD-888D-4F76-A3E4-42DACB37451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City Manager</a:t>
          </a:r>
          <a:endParaRPr lang="en-US" dirty="0"/>
        </a:p>
      </dgm:t>
    </dgm:pt>
    <dgm:pt modelId="{15873648-5792-4D7F-BFC9-283C787C90E0}" type="parTrans" cxnId="{981E65E0-6BA4-47EC-9A61-0EAEBD27750C}">
      <dgm:prSet/>
      <dgm:spPr/>
      <dgm:t>
        <a:bodyPr/>
        <a:lstStyle/>
        <a:p>
          <a:endParaRPr lang="en-US"/>
        </a:p>
      </dgm:t>
    </dgm:pt>
    <dgm:pt modelId="{3B2E9598-42AC-4D48-8B36-99A08F179B77}" type="sibTrans" cxnId="{981E65E0-6BA4-47EC-9A61-0EAEBD27750C}">
      <dgm:prSet/>
      <dgm:spPr/>
      <dgm:t>
        <a:bodyPr/>
        <a:lstStyle/>
        <a:p>
          <a:endParaRPr lang="en-US"/>
        </a:p>
      </dgm:t>
    </dgm:pt>
    <dgm:pt modelId="{904F53AE-7E9E-4C16-887B-D6E6E5B10EF8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47B73DF8-7011-438B-8940-9ADF402A9185}" type="parTrans" cxnId="{3D82D51D-A97F-4DD4-9706-2DD77B6F558A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C7A11CA1-4219-4127-BA42-8DA08ABDB932}" type="sibTrans" cxnId="{3D82D51D-A97F-4DD4-9706-2DD77B6F558A}">
      <dgm:prSet/>
      <dgm:spPr/>
      <dgm:t>
        <a:bodyPr/>
        <a:lstStyle/>
        <a:p>
          <a:endParaRPr lang="en-US"/>
        </a:p>
      </dgm:t>
    </dgm:pt>
    <dgm:pt modelId="{CFEF38B6-DD7B-43CF-A0D7-BCBAF836DF9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759D7619-B950-4176-BAB7-2E40634CE88B}" type="parTrans" cxnId="{02D02E26-EB03-4E7D-A2DE-3EC31E38FB7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159C67E5-D941-413A-B179-C60957980B0F}" type="sibTrans" cxnId="{02D02E26-EB03-4E7D-A2DE-3EC31E38FB78}">
      <dgm:prSet/>
      <dgm:spPr/>
      <dgm:t>
        <a:bodyPr/>
        <a:lstStyle/>
        <a:p>
          <a:endParaRPr lang="en-US"/>
        </a:p>
      </dgm:t>
    </dgm:pt>
    <dgm:pt modelId="{5F26BFF3-C5A4-46AC-9D77-7CFE00FB147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ACM </a:t>
          </a:r>
        </a:p>
      </dgm:t>
    </dgm:pt>
    <dgm:pt modelId="{1319B3D7-BB31-4DF5-8DEE-FB7AC09CC4F1}" type="parTrans" cxnId="{3CB77E38-91C6-4117-B005-C286A68546B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BE03B6CA-C3A7-4FEA-B113-735F52846CBC}" type="sibTrans" cxnId="{3CB77E38-91C6-4117-B005-C286A68546B8}">
      <dgm:prSet/>
      <dgm:spPr/>
      <dgm:t>
        <a:bodyPr/>
        <a:lstStyle/>
        <a:p>
          <a:endParaRPr lang="en-US"/>
        </a:p>
      </dgm:t>
    </dgm:pt>
    <dgm:pt modelId="{6F4D75D0-FD44-4CDD-8660-EEF27654CF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</a:t>
          </a:r>
        </a:p>
        <a:p>
          <a:r>
            <a:rPr lang="en-US" dirty="0" smtClean="0">
              <a:solidFill>
                <a:schemeClr val="tx1"/>
              </a:solidFill>
            </a:rPr>
            <a:t>(&amp; Department Head)</a:t>
          </a:r>
          <a:endParaRPr lang="en-US" dirty="0">
            <a:solidFill>
              <a:schemeClr val="tx1"/>
            </a:solidFill>
          </a:endParaRPr>
        </a:p>
      </dgm:t>
    </dgm:pt>
    <dgm:pt modelId="{B9FE134B-813B-404E-850B-D457C9E6D26B}" type="parTrans" cxnId="{266FF279-BAA6-41A7-BB9A-833742C3B252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3D715C4D-D72E-40B3-975A-D28D586222EC}" type="sibTrans" cxnId="{266FF279-BAA6-41A7-BB9A-833742C3B252}">
      <dgm:prSet/>
      <dgm:spPr/>
      <dgm:t>
        <a:bodyPr/>
        <a:lstStyle/>
        <a:p>
          <a:endParaRPr lang="en-US"/>
        </a:p>
      </dgm:t>
    </dgm:pt>
    <dgm:pt modelId="{8BCBF177-4955-433C-AD56-CE73F436219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74B2932A-D4E3-4F10-A91F-A408692BAE04}" type="parTrans" cxnId="{328A9334-A132-4DAC-866A-37ADB86CB6FD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65E4FDE0-F7FA-40D3-8BE6-5D55148B0375}" type="sibTrans" cxnId="{328A9334-A132-4DAC-866A-37ADB86CB6FD}">
      <dgm:prSet/>
      <dgm:spPr/>
      <dgm:t>
        <a:bodyPr/>
        <a:lstStyle/>
        <a:p>
          <a:endParaRPr lang="en-US"/>
        </a:p>
      </dgm:t>
    </dgm:pt>
    <dgm:pt modelId="{EFD4ED52-D8E1-4EAD-BF88-07AA94896F62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Managing Director (&amp; Department Head)</a:t>
          </a:r>
          <a:endParaRPr lang="en-US" dirty="0">
            <a:solidFill>
              <a:schemeClr val="bg1"/>
            </a:solidFill>
          </a:endParaRPr>
        </a:p>
      </dgm:t>
    </dgm:pt>
    <dgm:pt modelId="{0D9A5629-5CDB-459A-8224-D3B6F1289282}" type="parTrans" cxnId="{93ABD80B-8571-4F40-A766-C3D1BF9C8158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54F8200A-25CF-40A7-B9CF-6B22E75DD435}" type="sibTrans" cxnId="{93ABD80B-8571-4F40-A766-C3D1BF9C8158}">
      <dgm:prSet/>
      <dgm:spPr/>
      <dgm:t>
        <a:bodyPr/>
        <a:lstStyle/>
        <a:p>
          <a:endParaRPr lang="en-US"/>
        </a:p>
      </dgm:t>
    </dgm:pt>
    <dgm:pt modelId="{46CAB65A-28D2-4036-B9D1-68D6F0DFE3A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544859A4-6438-4CB7-A1E2-AD2AB28E5395}" type="parTrans" cxnId="{59B35921-C9ED-46D9-B900-0EC815354513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98AFED60-2202-4EE5-BA07-3C8CE2B7FF73}" type="sibTrans" cxnId="{59B35921-C9ED-46D9-B900-0EC815354513}">
      <dgm:prSet/>
      <dgm:spPr/>
      <dgm:t>
        <a:bodyPr/>
        <a:lstStyle/>
        <a:p>
          <a:endParaRPr lang="en-US"/>
        </a:p>
      </dgm:t>
    </dgm:pt>
    <dgm:pt modelId="{65700870-06A4-4FFF-94C7-9C095CBB8CD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Managing Director (&amp; Department Head)</a:t>
          </a:r>
          <a:endParaRPr lang="en-US" dirty="0">
            <a:solidFill>
              <a:schemeClr val="tx1"/>
            </a:solidFill>
          </a:endParaRPr>
        </a:p>
      </dgm:t>
    </dgm:pt>
    <dgm:pt modelId="{F6EFBF9A-F16C-4C76-8101-89C1B6F04A72}" type="parTrans" cxnId="{74163E72-B10E-4FD8-B2E2-F03291C29FD1}">
      <dgm:prSet/>
      <dgm:spPr>
        <a:ln w="38100" cmpd="sng">
          <a:solidFill>
            <a:schemeClr val="bg1"/>
          </a:solidFill>
          <a:prstDash val="solid"/>
        </a:ln>
      </dgm:spPr>
      <dgm:t>
        <a:bodyPr/>
        <a:lstStyle/>
        <a:p>
          <a:endParaRPr lang="en-US"/>
        </a:p>
      </dgm:t>
    </dgm:pt>
    <dgm:pt modelId="{3B8EF3A4-F031-4D90-9E44-F6789E7EE6AE}" type="sibTrans" cxnId="{74163E72-B10E-4FD8-B2E2-F03291C29FD1}">
      <dgm:prSet/>
      <dgm:spPr/>
      <dgm:t>
        <a:bodyPr/>
        <a:lstStyle/>
        <a:p>
          <a:endParaRPr lang="en-US"/>
        </a:p>
      </dgm:t>
    </dgm:pt>
    <dgm:pt modelId="{852C3A3F-AEEB-4880-83F5-23747A504324}" type="pres">
      <dgm:prSet presAssocID="{F5536875-B74F-40A9-A26E-235D0F437A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D316F3-955F-4FC6-9278-CC1EB5586EA9}" type="pres">
      <dgm:prSet presAssocID="{ED3209AD-888D-4F76-A3E4-42DACB374518}" presName="hierRoot1" presStyleCnt="0">
        <dgm:presLayoutVars>
          <dgm:hierBranch val="init"/>
        </dgm:presLayoutVars>
      </dgm:prSet>
      <dgm:spPr/>
    </dgm:pt>
    <dgm:pt modelId="{1B2A1191-5488-49F6-A569-34395B771626}" type="pres">
      <dgm:prSet presAssocID="{ED3209AD-888D-4F76-A3E4-42DACB374518}" presName="rootComposite1" presStyleCnt="0"/>
      <dgm:spPr/>
    </dgm:pt>
    <dgm:pt modelId="{4C2754BB-199F-48F2-87AA-1C93556D4C9C}" type="pres">
      <dgm:prSet presAssocID="{ED3209AD-888D-4F76-A3E4-42DACB3745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AE842-A7FC-48DF-ACBB-B93FC7691129}" type="pres">
      <dgm:prSet presAssocID="{ED3209AD-888D-4F76-A3E4-42DACB37451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0E0898-2176-4282-B92C-C0084C2F420F}" type="pres">
      <dgm:prSet presAssocID="{ED3209AD-888D-4F76-A3E4-42DACB374518}" presName="hierChild2" presStyleCnt="0"/>
      <dgm:spPr/>
    </dgm:pt>
    <dgm:pt modelId="{4C17BA3D-3886-438A-8EC3-A919C21848B1}" type="pres">
      <dgm:prSet presAssocID="{47B73DF8-7011-438B-8940-9ADF402A9185}" presName="Name37" presStyleLbl="parChTrans1D2" presStyleIdx="0" presStyleCnt="8"/>
      <dgm:spPr/>
      <dgm:t>
        <a:bodyPr/>
        <a:lstStyle/>
        <a:p>
          <a:endParaRPr lang="en-US"/>
        </a:p>
      </dgm:t>
    </dgm:pt>
    <dgm:pt modelId="{C0F46D60-72F7-4436-BE80-CDA00926E9E6}" type="pres">
      <dgm:prSet presAssocID="{904F53AE-7E9E-4C16-887B-D6E6E5B10EF8}" presName="hierRoot2" presStyleCnt="0">
        <dgm:presLayoutVars>
          <dgm:hierBranch val="init"/>
        </dgm:presLayoutVars>
      </dgm:prSet>
      <dgm:spPr/>
    </dgm:pt>
    <dgm:pt modelId="{68143661-4A70-4CF9-A528-66183D610B9A}" type="pres">
      <dgm:prSet presAssocID="{904F53AE-7E9E-4C16-887B-D6E6E5B10EF8}" presName="rootComposite" presStyleCnt="0"/>
      <dgm:spPr/>
    </dgm:pt>
    <dgm:pt modelId="{893D2C39-46DD-4B1F-A290-E8DEA75EDEAA}" type="pres">
      <dgm:prSet presAssocID="{904F53AE-7E9E-4C16-887B-D6E6E5B10EF8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E770D-CAD5-420E-BE61-CBB2BE1AB151}" type="pres">
      <dgm:prSet presAssocID="{904F53AE-7E9E-4C16-887B-D6E6E5B10EF8}" presName="rootConnector" presStyleLbl="node2" presStyleIdx="0" presStyleCnt="8"/>
      <dgm:spPr/>
      <dgm:t>
        <a:bodyPr/>
        <a:lstStyle/>
        <a:p>
          <a:endParaRPr lang="en-US"/>
        </a:p>
      </dgm:t>
    </dgm:pt>
    <dgm:pt modelId="{EE2A6889-5480-4B97-A8C7-A6A90BA6B51C}" type="pres">
      <dgm:prSet presAssocID="{904F53AE-7E9E-4C16-887B-D6E6E5B10EF8}" presName="hierChild4" presStyleCnt="0"/>
      <dgm:spPr/>
    </dgm:pt>
    <dgm:pt modelId="{43F6F836-0EFF-4B95-9CFF-658EFA642B52}" type="pres">
      <dgm:prSet presAssocID="{904F53AE-7E9E-4C16-887B-D6E6E5B10EF8}" presName="hierChild5" presStyleCnt="0"/>
      <dgm:spPr/>
    </dgm:pt>
    <dgm:pt modelId="{479E8641-90B7-42DA-AF0A-36ADDCF89768}" type="pres">
      <dgm:prSet presAssocID="{759D7619-B950-4176-BAB7-2E40634CE88B}" presName="Name37" presStyleLbl="parChTrans1D2" presStyleIdx="1" presStyleCnt="8"/>
      <dgm:spPr/>
      <dgm:t>
        <a:bodyPr/>
        <a:lstStyle/>
        <a:p>
          <a:endParaRPr lang="en-US"/>
        </a:p>
      </dgm:t>
    </dgm:pt>
    <dgm:pt modelId="{F46B6A9A-42D6-4544-9F3A-AB21DE75E735}" type="pres">
      <dgm:prSet presAssocID="{CFEF38B6-DD7B-43CF-A0D7-BCBAF836DF95}" presName="hierRoot2" presStyleCnt="0">
        <dgm:presLayoutVars>
          <dgm:hierBranch val="init"/>
        </dgm:presLayoutVars>
      </dgm:prSet>
      <dgm:spPr/>
    </dgm:pt>
    <dgm:pt modelId="{F728E60F-9B03-4E14-8EC6-44E29B245ADF}" type="pres">
      <dgm:prSet presAssocID="{CFEF38B6-DD7B-43CF-A0D7-BCBAF836DF95}" presName="rootComposite" presStyleCnt="0"/>
      <dgm:spPr/>
    </dgm:pt>
    <dgm:pt modelId="{78EA6581-4834-4E75-A0F5-C975AA1152C6}" type="pres">
      <dgm:prSet presAssocID="{CFEF38B6-DD7B-43CF-A0D7-BCBAF836DF95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562A2-AB25-4B80-8125-DF052690558E}" type="pres">
      <dgm:prSet presAssocID="{CFEF38B6-DD7B-43CF-A0D7-BCBAF836DF95}" presName="rootConnector" presStyleLbl="node2" presStyleIdx="1" presStyleCnt="8"/>
      <dgm:spPr/>
      <dgm:t>
        <a:bodyPr/>
        <a:lstStyle/>
        <a:p>
          <a:endParaRPr lang="en-US"/>
        </a:p>
      </dgm:t>
    </dgm:pt>
    <dgm:pt modelId="{D70D601A-3D36-4E5C-93D7-371B9DF316D8}" type="pres">
      <dgm:prSet presAssocID="{CFEF38B6-DD7B-43CF-A0D7-BCBAF836DF95}" presName="hierChild4" presStyleCnt="0"/>
      <dgm:spPr/>
    </dgm:pt>
    <dgm:pt modelId="{2111EA92-E4FF-4BC2-B246-14936DD6D845}" type="pres">
      <dgm:prSet presAssocID="{CFEF38B6-DD7B-43CF-A0D7-BCBAF836DF95}" presName="hierChild5" presStyleCnt="0"/>
      <dgm:spPr/>
    </dgm:pt>
    <dgm:pt modelId="{C0AA0F02-C8F1-4792-BC04-7A3570F7DDAA}" type="pres">
      <dgm:prSet presAssocID="{1319B3D7-BB31-4DF5-8DEE-FB7AC09CC4F1}" presName="Name37" presStyleLbl="parChTrans1D2" presStyleIdx="2" presStyleCnt="8"/>
      <dgm:spPr/>
      <dgm:t>
        <a:bodyPr/>
        <a:lstStyle/>
        <a:p>
          <a:endParaRPr lang="en-US"/>
        </a:p>
      </dgm:t>
    </dgm:pt>
    <dgm:pt modelId="{120D8D21-33C5-468B-AB7F-167A41BED276}" type="pres">
      <dgm:prSet presAssocID="{5F26BFF3-C5A4-46AC-9D77-7CFE00FB147B}" presName="hierRoot2" presStyleCnt="0">
        <dgm:presLayoutVars>
          <dgm:hierBranch val="init"/>
        </dgm:presLayoutVars>
      </dgm:prSet>
      <dgm:spPr/>
    </dgm:pt>
    <dgm:pt modelId="{ADD4E365-486F-40A9-BFAE-1B21FBFD717A}" type="pres">
      <dgm:prSet presAssocID="{5F26BFF3-C5A4-46AC-9D77-7CFE00FB147B}" presName="rootComposite" presStyleCnt="0"/>
      <dgm:spPr/>
    </dgm:pt>
    <dgm:pt modelId="{2E8BCA6C-85F7-4B71-A90F-C551C45B1A0A}" type="pres">
      <dgm:prSet presAssocID="{5F26BFF3-C5A4-46AC-9D77-7CFE00FB147B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28DC4-9620-4931-A16F-085A85653099}" type="pres">
      <dgm:prSet presAssocID="{5F26BFF3-C5A4-46AC-9D77-7CFE00FB147B}" presName="rootConnector" presStyleLbl="node2" presStyleIdx="2" presStyleCnt="8"/>
      <dgm:spPr/>
      <dgm:t>
        <a:bodyPr/>
        <a:lstStyle/>
        <a:p>
          <a:endParaRPr lang="en-US"/>
        </a:p>
      </dgm:t>
    </dgm:pt>
    <dgm:pt modelId="{6934B689-E5CE-4844-ABC9-D79C1675E325}" type="pres">
      <dgm:prSet presAssocID="{5F26BFF3-C5A4-46AC-9D77-7CFE00FB147B}" presName="hierChild4" presStyleCnt="0"/>
      <dgm:spPr/>
    </dgm:pt>
    <dgm:pt modelId="{448AD161-10B6-42F0-91E6-F3B27A219D3B}" type="pres">
      <dgm:prSet presAssocID="{5F26BFF3-C5A4-46AC-9D77-7CFE00FB147B}" presName="hierChild5" presStyleCnt="0"/>
      <dgm:spPr/>
    </dgm:pt>
    <dgm:pt modelId="{118D9E3F-5E91-4C67-8B49-B669E5B97F02}" type="pres">
      <dgm:prSet presAssocID="{B9FE134B-813B-404E-850B-D457C9E6D26B}" presName="Name37" presStyleLbl="parChTrans1D2" presStyleIdx="3" presStyleCnt="8"/>
      <dgm:spPr/>
      <dgm:t>
        <a:bodyPr/>
        <a:lstStyle/>
        <a:p>
          <a:endParaRPr lang="en-US"/>
        </a:p>
      </dgm:t>
    </dgm:pt>
    <dgm:pt modelId="{0247CF16-B715-4027-A2B8-E121A13EF459}" type="pres">
      <dgm:prSet presAssocID="{6F4D75D0-FD44-4CDD-8660-EEF27654CF5E}" presName="hierRoot2" presStyleCnt="0">
        <dgm:presLayoutVars>
          <dgm:hierBranch val="init"/>
        </dgm:presLayoutVars>
      </dgm:prSet>
      <dgm:spPr/>
    </dgm:pt>
    <dgm:pt modelId="{88A9C231-6A60-40F7-B4C1-E13F245E53AC}" type="pres">
      <dgm:prSet presAssocID="{6F4D75D0-FD44-4CDD-8660-EEF27654CF5E}" presName="rootComposite" presStyleCnt="0"/>
      <dgm:spPr/>
    </dgm:pt>
    <dgm:pt modelId="{C20E256A-C6F7-4707-9D7E-B807B91ABC02}" type="pres">
      <dgm:prSet presAssocID="{6F4D75D0-FD44-4CDD-8660-EEF27654CF5E}" presName="rootText" presStyleLbl="node2" presStyleIdx="3" presStyleCnt="8" custLinFactNeighborX="2013" custLinFactNeighborY="-15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21199-FD32-4794-9E98-80024F3ADCFE}" type="pres">
      <dgm:prSet presAssocID="{6F4D75D0-FD44-4CDD-8660-EEF27654CF5E}" presName="rootConnector" presStyleLbl="node2" presStyleIdx="3" presStyleCnt="8"/>
      <dgm:spPr/>
      <dgm:t>
        <a:bodyPr/>
        <a:lstStyle/>
        <a:p>
          <a:endParaRPr lang="en-US"/>
        </a:p>
      </dgm:t>
    </dgm:pt>
    <dgm:pt modelId="{CB3F03DA-7936-46B5-8E10-6DDBE153D5B0}" type="pres">
      <dgm:prSet presAssocID="{6F4D75D0-FD44-4CDD-8660-EEF27654CF5E}" presName="hierChild4" presStyleCnt="0"/>
      <dgm:spPr/>
    </dgm:pt>
    <dgm:pt modelId="{0758AB0D-FE81-49B9-B54A-9949324C6F28}" type="pres">
      <dgm:prSet presAssocID="{6F4D75D0-FD44-4CDD-8660-EEF27654CF5E}" presName="hierChild5" presStyleCnt="0"/>
      <dgm:spPr/>
    </dgm:pt>
    <dgm:pt modelId="{C8B36DFB-04DC-4CDC-8252-C7D3F4A1EC3B}" type="pres">
      <dgm:prSet presAssocID="{74B2932A-D4E3-4F10-A91F-A408692BAE04}" presName="Name37" presStyleLbl="parChTrans1D2" presStyleIdx="4" presStyleCnt="8"/>
      <dgm:spPr/>
      <dgm:t>
        <a:bodyPr/>
        <a:lstStyle/>
        <a:p>
          <a:endParaRPr lang="en-US"/>
        </a:p>
      </dgm:t>
    </dgm:pt>
    <dgm:pt modelId="{6A5659EE-C503-48F9-8938-5525FA03E524}" type="pres">
      <dgm:prSet presAssocID="{8BCBF177-4955-433C-AD56-CE73F436219F}" presName="hierRoot2" presStyleCnt="0">
        <dgm:presLayoutVars>
          <dgm:hierBranch val="init"/>
        </dgm:presLayoutVars>
      </dgm:prSet>
      <dgm:spPr/>
    </dgm:pt>
    <dgm:pt modelId="{A083C9C2-8D19-492E-810C-41635A7FBEC0}" type="pres">
      <dgm:prSet presAssocID="{8BCBF177-4955-433C-AD56-CE73F436219F}" presName="rootComposite" presStyleCnt="0"/>
      <dgm:spPr/>
    </dgm:pt>
    <dgm:pt modelId="{FB107795-59BB-4B6D-8D74-7E3BCE1CB604}" type="pres">
      <dgm:prSet presAssocID="{8BCBF177-4955-433C-AD56-CE73F436219F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9ABDB-454F-4982-9B16-898362AD78C4}" type="pres">
      <dgm:prSet presAssocID="{8BCBF177-4955-433C-AD56-CE73F436219F}" presName="rootConnector" presStyleLbl="node2" presStyleIdx="4" presStyleCnt="8"/>
      <dgm:spPr/>
      <dgm:t>
        <a:bodyPr/>
        <a:lstStyle/>
        <a:p>
          <a:endParaRPr lang="en-US"/>
        </a:p>
      </dgm:t>
    </dgm:pt>
    <dgm:pt modelId="{7FA1909E-A1E0-411B-AC36-852D01127494}" type="pres">
      <dgm:prSet presAssocID="{8BCBF177-4955-433C-AD56-CE73F436219F}" presName="hierChild4" presStyleCnt="0"/>
      <dgm:spPr/>
    </dgm:pt>
    <dgm:pt modelId="{F197B278-6B02-4E3D-BE97-08B9952FB372}" type="pres">
      <dgm:prSet presAssocID="{8BCBF177-4955-433C-AD56-CE73F436219F}" presName="hierChild5" presStyleCnt="0"/>
      <dgm:spPr/>
    </dgm:pt>
    <dgm:pt modelId="{2DC08E3C-ABF2-46F9-A4C9-E0969E1B8C5F}" type="pres">
      <dgm:prSet presAssocID="{0D9A5629-5CDB-459A-8224-D3B6F1289282}" presName="Name37" presStyleLbl="parChTrans1D2" presStyleIdx="5" presStyleCnt="8"/>
      <dgm:spPr/>
      <dgm:t>
        <a:bodyPr/>
        <a:lstStyle/>
        <a:p>
          <a:endParaRPr lang="en-US"/>
        </a:p>
      </dgm:t>
    </dgm:pt>
    <dgm:pt modelId="{E47B96DA-67AB-40AF-9DCE-4B39246F625D}" type="pres">
      <dgm:prSet presAssocID="{EFD4ED52-D8E1-4EAD-BF88-07AA94896F62}" presName="hierRoot2" presStyleCnt="0">
        <dgm:presLayoutVars>
          <dgm:hierBranch val="init"/>
        </dgm:presLayoutVars>
      </dgm:prSet>
      <dgm:spPr/>
    </dgm:pt>
    <dgm:pt modelId="{C7F366BE-A806-4777-9E8E-B8EADEA96E21}" type="pres">
      <dgm:prSet presAssocID="{EFD4ED52-D8E1-4EAD-BF88-07AA94896F62}" presName="rootComposite" presStyleCnt="0"/>
      <dgm:spPr/>
    </dgm:pt>
    <dgm:pt modelId="{31F2949D-E598-4DCD-9A81-464DB3F1B4CA}" type="pres">
      <dgm:prSet presAssocID="{EFD4ED52-D8E1-4EAD-BF88-07AA94896F62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6C7F57-F75A-431E-9F37-FFE47CCCF3A2}" type="pres">
      <dgm:prSet presAssocID="{EFD4ED52-D8E1-4EAD-BF88-07AA94896F62}" presName="rootConnector" presStyleLbl="node2" presStyleIdx="5" presStyleCnt="8"/>
      <dgm:spPr/>
      <dgm:t>
        <a:bodyPr/>
        <a:lstStyle/>
        <a:p>
          <a:endParaRPr lang="en-US"/>
        </a:p>
      </dgm:t>
    </dgm:pt>
    <dgm:pt modelId="{B57D34BF-2EB1-4225-8D7D-3FE22F1B889D}" type="pres">
      <dgm:prSet presAssocID="{EFD4ED52-D8E1-4EAD-BF88-07AA94896F62}" presName="hierChild4" presStyleCnt="0"/>
      <dgm:spPr/>
    </dgm:pt>
    <dgm:pt modelId="{5714AE9D-41F2-470E-AA7C-6CEDDEA98800}" type="pres">
      <dgm:prSet presAssocID="{EFD4ED52-D8E1-4EAD-BF88-07AA94896F62}" presName="hierChild5" presStyleCnt="0"/>
      <dgm:spPr/>
    </dgm:pt>
    <dgm:pt modelId="{D712A6BB-1CEE-4A20-948E-5BF87C189B5F}" type="pres">
      <dgm:prSet presAssocID="{544859A4-6438-4CB7-A1E2-AD2AB28E5395}" presName="Name37" presStyleLbl="parChTrans1D2" presStyleIdx="6" presStyleCnt="8"/>
      <dgm:spPr/>
      <dgm:t>
        <a:bodyPr/>
        <a:lstStyle/>
        <a:p>
          <a:endParaRPr lang="en-US"/>
        </a:p>
      </dgm:t>
    </dgm:pt>
    <dgm:pt modelId="{CC9B60B4-63D5-4792-A540-E2AE4C7A77CC}" type="pres">
      <dgm:prSet presAssocID="{46CAB65A-28D2-4036-B9D1-68D6F0DFE3A4}" presName="hierRoot2" presStyleCnt="0">
        <dgm:presLayoutVars>
          <dgm:hierBranch val="init"/>
        </dgm:presLayoutVars>
      </dgm:prSet>
      <dgm:spPr/>
    </dgm:pt>
    <dgm:pt modelId="{0162209B-382E-4E48-8B70-0EF718A854A4}" type="pres">
      <dgm:prSet presAssocID="{46CAB65A-28D2-4036-B9D1-68D6F0DFE3A4}" presName="rootComposite" presStyleCnt="0"/>
      <dgm:spPr/>
    </dgm:pt>
    <dgm:pt modelId="{4FD05CDC-580B-41F3-B0B6-1CCD6A837CEE}" type="pres">
      <dgm:prSet presAssocID="{46CAB65A-28D2-4036-B9D1-68D6F0DFE3A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78931-DEA2-4A89-89EE-5CAFDCD0C36D}" type="pres">
      <dgm:prSet presAssocID="{46CAB65A-28D2-4036-B9D1-68D6F0DFE3A4}" presName="rootConnector" presStyleLbl="node2" presStyleIdx="6" presStyleCnt="8"/>
      <dgm:spPr/>
      <dgm:t>
        <a:bodyPr/>
        <a:lstStyle/>
        <a:p>
          <a:endParaRPr lang="en-US"/>
        </a:p>
      </dgm:t>
    </dgm:pt>
    <dgm:pt modelId="{F715AB5E-C880-4D0F-B9D0-64AFEB2BDBB6}" type="pres">
      <dgm:prSet presAssocID="{46CAB65A-28D2-4036-B9D1-68D6F0DFE3A4}" presName="hierChild4" presStyleCnt="0"/>
      <dgm:spPr/>
    </dgm:pt>
    <dgm:pt modelId="{8315843B-527B-4D6F-9BF6-873DDFF8205C}" type="pres">
      <dgm:prSet presAssocID="{46CAB65A-28D2-4036-B9D1-68D6F0DFE3A4}" presName="hierChild5" presStyleCnt="0"/>
      <dgm:spPr/>
    </dgm:pt>
    <dgm:pt modelId="{4A260804-5E1B-4BCD-8154-3A8F283C50B1}" type="pres">
      <dgm:prSet presAssocID="{F6EFBF9A-F16C-4C76-8101-89C1B6F04A72}" presName="Name37" presStyleLbl="parChTrans1D2" presStyleIdx="7" presStyleCnt="8"/>
      <dgm:spPr/>
      <dgm:t>
        <a:bodyPr/>
        <a:lstStyle/>
        <a:p>
          <a:endParaRPr lang="en-US"/>
        </a:p>
      </dgm:t>
    </dgm:pt>
    <dgm:pt modelId="{A66DB563-76C9-4FDD-B282-AF5E2F14002B}" type="pres">
      <dgm:prSet presAssocID="{65700870-06A4-4FFF-94C7-9C095CBB8CD1}" presName="hierRoot2" presStyleCnt="0">
        <dgm:presLayoutVars>
          <dgm:hierBranch val="init"/>
        </dgm:presLayoutVars>
      </dgm:prSet>
      <dgm:spPr/>
    </dgm:pt>
    <dgm:pt modelId="{EE5A130D-061A-4625-BA29-9D25C8E79307}" type="pres">
      <dgm:prSet presAssocID="{65700870-06A4-4FFF-94C7-9C095CBB8CD1}" presName="rootComposite" presStyleCnt="0"/>
      <dgm:spPr/>
    </dgm:pt>
    <dgm:pt modelId="{EFCB2D64-CE52-4B8C-84EB-A49CC277FD93}" type="pres">
      <dgm:prSet presAssocID="{65700870-06A4-4FFF-94C7-9C095CBB8CD1}" presName="rootText" presStyleLbl="node2" presStyleIdx="7" presStyleCnt="8" custLinFactNeighborX="-1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9F36B0-2E58-4E92-8DD0-3F04D39B2C0A}" type="pres">
      <dgm:prSet presAssocID="{65700870-06A4-4FFF-94C7-9C095CBB8CD1}" presName="rootConnector" presStyleLbl="node2" presStyleIdx="7" presStyleCnt="8"/>
      <dgm:spPr/>
      <dgm:t>
        <a:bodyPr/>
        <a:lstStyle/>
        <a:p>
          <a:endParaRPr lang="en-US"/>
        </a:p>
      </dgm:t>
    </dgm:pt>
    <dgm:pt modelId="{E0BCB0D7-6DD3-4523-8D11-B8DB10F47C8E}" type="pres">
      <dgm:prSet presAssocID="{65700870-06A4-4FFF-94C7-9C095CBB8CD1}" presName="hierChild4" presStyleCnt="0"/>
      <dgm:spPr/>
    </dgm:pt>
    <dgm:pt modelId="{1E446C58-B324-4334-8CAE-4CB1AA77BE7C}" type="pres">
      <dgm:prSet presAssocID="{65700870-06A4-4FFF-94C7-9C095CBB8CD1}" presName="hierChild5" presStyleCnt="0"/>
      <dgm:spPr/>
    </dgm:pt>
    <dgm:pt modelId="{D51EBED2-4423-4D64-B69D-EABABA884002}" type="pres">
      <dgm:prSet presAssocID="{ED3209AD-888D-4F76-A3E4-42DACB374518}" presName="hierChild3" presStyleCnt="0"/>
      <dgm:spPr/>
    </dgm:pt>
  </dgm:ptLst>
  <dgm:cxnLst>
    <dgm:cxn modelId="{780932BC-2AB9-47AE-85B2-4770AE740302}" type="presOf" srcId="{8BCBF177-4955-433C-AD56-CE73F436219F}" destId="{F7C9ABDB-454F-4982-9B16-898362AD78C4}" srcOrd="1" destOrd="0" presId="urn:microsoft.com/office/officeart/2005/8/layout/orgChart1"/>
    <dgm:cxn modelId="{5F36A675-E220-4FE3-8DD0-9685A87AB0E9}" type="presOf" srcId="{46CAB65A-28D2-4036-B9D1-68D6F0DFE3A4}" destId="{7E778931-DEA2-4A89-89EE-5CAFDCD0C36D}" srcOrd="1" destOrd="0" presId="urn:microsoft.com/office/officeart/2005/8/layout/orgChart1"/>
    <dgm:cxn modelId="{D4A45E67-F0A6-45BC-A6D1-F3200883C829}" type="presOf" srcId="{65700870-06A4-4FFF-94C7-9C095CBB8CD1}" destId="{0F9F36B0-2E58-4E92-8DD0-3F04D39B2C0A}" srcOrd="1" destOrd="0" presId="urn:microsoft.com/office/officeart/2005/8/layout/orgChart1"/>
    <dgm:cxn modelId="{E9197663-F5F7-4EF4-95C7-506357809124}" type="presOf" srcId="{ED3209AD-888D-4F76-A3E4-42DACB374518}" destId="{DBBAE842-A7FC-48DF-ACBB-B93FC7691129}" srcOrd="1" destOrd="0" presId="urn:microsoft.com/office/officeart/2005/8/layout/orgChart1"/>
    <dgm:cxn modelId="{78E68A1E-5A01-4259-85FF-431F2478D756}" type="presOf" srcId="{CFEF38B6-DD7B-43CF-A0D7-BCBAF836DF95}" destId="{78EA6581-4834-4E75-A0F5-C975AA1152C6}" srcOrd="0" destOrd="0" presId="urn:microsoft.com/office/officeart/2005/8/layout/orgChart1"/>
    <dgm:cxn modelId="{30C381A6-9BC9-4E8F-BC9E-5A90DDAE81A4}" type="presOf" srcId="{CFEF38B6-DD7B-43CF-A0D7-BCBAF836DF95}" destId="{6F5562A2-AB25-4B80-8125-DF052690558E}" srcOrd="1" destOrd="0" presId="urn:microsoft.com/office/officeart/2005/8/layout/orgChart1"/>
    <dgm:cxn modelId="{5660956B-29CA-4AD6-A6A5-18CC2D7FC881}" type="presOf" srcId="{65700870-06A4-4FFF-94C7-9C095CBB8CD1}" destId="{EFCB2D64-CE52-4B8C-84EB-A49CC277FD93}" srcOrd="0" destOrd="0" presId="urn:microsoft.com/office/officeart/2005/8/layout/orgChart1"/>
    <dgm:cxn modelId="{6A3AD589-7C4B-423B-A51F-0FEEF7AAFE4B}" type="presOf" srcId="{46CAB65A-28D2-4036-B9D1-68D6F0DFE3A4}" destId="{4FD05CDC-580B-41F3-B0B6-1CCD6A837CEE}" srcOrd="0" destOrd="0" presId="urn:microsoft.com/office/officeart/2005/8/layout/orgChart1"/>
    <dgm:cxn modelId="{0D7DC5E6-BAB7-4C3C-96FB-30FFD8821871}" type="presOf" srcId="{544859A4-6438-4CB7-A1E2-AD2AB28E5395}" destId="{D712A6BB-1CEE-4A20-948E-5BF87C189B5F}" srcOrd="0" destOrd="0" presId="urn:microsoft.com/office/officeart/2005/8/layout/orgChart1"/>
    <dgm:cxn modelId="{59B35921-C9ED-46D9-B900-0EC815354513}" srcId="{ED3209AD-888D-4F76-A3E4-42DACB374518}" destId="{46CAB65A-28D2-4036-B9D1-68D6F0DFE3A4}" srcOrd="6" destOrd="0" parTransId="{544859A4-6438-4CB7-A1E2-AD2AB28E5395}" sibTransId="{98AFED60-2202-4EE5-BA07-3C8CE2B7FF73}"/>
    <dgm:cxn modelId="{F1927ACF-A81D-4B6D-8FF4-CA5BF59AAD7D}" type="presOf" srcId="{6F4D75D0-FD44-4CDD-8660-EEF27654CF5E}" destId="{10721199-FD32-4794-9E98-80024F3ADCFE}" srcOrd="1" destOrd="0" presId="urn:microsoft.com/office/officeart/2005/8/layout/orgChart1"/>
    <dgm:cxn modelId="{D8EB0831-0569-44B8-8976-7187F3C35AD5}" type="presOf" srcId="{B9FE134B-813B-404E-850B-D457C9E6D26B}" destId="{118D9E3F-5E91-4C67-8B49-B669E5B97F02}" srcOrd="0" destOrd="0" presId="urn:microsoft.com/office/officeart/2005/8/layout/orgChart1"/>
    <dgm:cxn modelId="{266FF279-BAA6-41A7-BB9A-833742C3B252}" srcId="{ED3209AD-888D-4F76-A3E4-42DACB374518}" destId="{6F4D75D0-FD44-4CDD-8660-EEF27654CF5E}" srcOrd="3" destOrd="0" parTransId="{B9FE134B-813B-404E-850B-D457C9E6D26B}" sibTransId="{3D715C4D-D72E-40B3-975A-D28D586222EC}"/>
    <dgm:cxn modelId="{FE8744AF-7BA9-4650-A443-75F57CBEEEA2}" type="presOf" srcId="{47B73DF8-7011-438B-8940-9ADF402A9185}" destId="{4C17BA3D-3886-438A-8EC3-A919C21848B1}" srcOrd="0" destOrd="0" presId="urn:microsoft.com/office/officeart/2005/8/layout/orgChart1"/>
    <dgm:cxn modelId="{74163E72-B10E-4FD8-B2E2-F03291C29FD1}" srcId="{ED3209AD-888D-4F76-A3E4-42DACB374518}" destId="{65700870-06A4-4FFF-94C7-9C095CBB8CD1}" srcOrd="7" destOrd="0" parTransId="{F6EFBF9A-F16C-4C76-8101-89C1B6F04A72}" sibTransId="{3B8EF3A4-F031-4D90-9E44-F6789E7EE6AE}"/>
    <dgm:cxn modelId="{E0E00714-248E-4305-8CD1-4FFE69443F49}" type="presOf" srcId="{1319B3D7-BB31-4DF5-8DEE-FB7AC09CC4F1}" destId="{C0AA0F02-C8F1-4792-BC04-7A3570F7DDAA}" srcOrd="0" destOrd="0" presId="urn:microsoft.com/office/officeart/2005/8/layout/orgChart1"/>
    <dgm:cxn modelId="{248F751B-8E28-4E0F-852A-B63C27D7AE69}" type="presOf" srcId="{EFD4ED52-D8E1-4EAD-BF88-07AA94896F62}" destId="{31F2949D-E598-4DCD-9A81-464DB3F1B4CA}" srcOrd="0" destOrd="0" presId="urn:microsoft.com/office/officeart/2005/8/layout/orgChart1"/>
    <dgm:cxn modelId="{981E65E0-6BA4-47EC-9A61-0EAEBD27750C}" srcId="{F5536875-B74F-40A9-A26E-235D0F437A8F}" destId="{ED3209AD-888D-4F76-A3E4-42DACB374518}" srcOrd="0" destOrd="0" parTransId="{15873648-5792-4D7F-BFC9-283C787C90E0}" sibTransId="{3B2E9598-42AC-4D48-8B36-99A08F179B77}"/>
    <dgm:cxn modelId="{D08E96A3-978E-4F48-9214-BCD0ECE05DB5}" type="presOf" srcId="{ED3209AD-888D-4F76-A3E4-42DACB374518}" destId="{4C2754BB-199F-48F2-87AA-1C93556D4C9C}" srcOrd="0" destOrd="0" presId="urn:microsoft.com/office/officeart/2005/8/layout/orgChart1"/>
    <dgm:cxn modelId="{5A5A2262-C57D-442B-A644-4B02227A9185}" type="presOf" srcId="{5F26BFF3-C5A4-46AC-9D77-7CFE00FB147B}" destId="{2E8BCA6C-85F7-4B71-A90F-C551C45B1A0A}" srcOrd="0" destOrd="0" presId="urn:microsoft.com/office/officeart/2005/8/layout/orgChart1"/>
    <dgm:cxn modelId="{DFFCAB2A-5E55-434B-ADFA-95A0840C0986}" type="presOf" srcId="{759D7619-B950-4176-BAB7-2E40634CE88B}" destId="{479E8641-90B7-42DA-AF0A-36ADDCF89768}" srcOrd="0" destOrd="0" presId="urn:microsoft.com/office/officeart/2005/8/layout/orgChart1"/>
    <dgm:cxn modelId="{95F234AB-B41F-48C6-9E4B-87D1590AD81E}" type="presOf" srcId="{6F4D75D0-FD44-4CDD-8660-EEF27654CF5E}" destId="{C20E256A-C6F7-4707-9D7E-B807B91ABC02}" srcOrd="0" destOrd="0" presId="urn:microsoft.com/office/officeart/2005/8/layout/orgChart1"/>
    <dgm:cxn modelId="{3ECFA5A0-D76D-4878-9931-49E8F1AD938E}" type="presOf" srcId="{F5536875-B74F-40A9-A26E-235D0F437A8F}" destId="{852C3A3F-AEEB-4880-83F5-23747A504324}" srcOrd="0" destOrd="0" presId="urn:microsoft.com/office/officeart/2005/8/layout/orgChart1"/>
    <dgm:cxn modelId="{0574FE64-ED22-43E1-9CDC-69CEC9525A34}" type="presOf" srcId="{904F53AE-7E9E-4C16-887B-D6E6E5B10EF8}" destId="{4C7E770D-CAD5-420E-BE61-CBB2BE1AB151}" srcOrd="1" destOrd="0" presId="urn:microsoft.com/office/officeart/2005/8/layout/orgChart1"/>
    <dgm:cxn modelId="{99FE232C-0F8F-44DB-AEF5-675F781B558A}" type="presOf" srcId="{904F53AE-7E9E-4C16-887B-D6E6E5B10EF8}" destId="{893D2C39-46DD-4B1F-A290-E8DEA75EDEAA}" srcOrd="0" destOrd="0" presId="urn:microsoft.com/office/officeart/2005/8/layout/orgChart1"/>
    <dgm:cxn modelId="{02D02E26-EB03-4E7D-A2DE-3EC31E38FB78}" srcId="{ED3209AD-888D-4F76-A3E4-42DACB374518}" destId="{CFEF38B6-DD7B-43CF-A0D7-BCBAF836DF95}" srcOrd="1" destOrd="0" parTransId="{759D7619-B950-4176-BAB7-2E40634CE88B}" sibTransId="{159C67E5-D941-413A-B179-C60957980B0F}"/>
    <dgm:cxn modelId="{54F067B4-EBF3-4FF1-9FBD-0836121CEA48}" type="presOf" srcId="{74B2932A-D4E3-4F10-A91F-A408692BAE04}" destId="{C8B36DFB-04DC-4CDC-8252-C7D3F4A1EC3B}" srcOrd="0" destOrd="0" presId="urn:microsoft.com/office/officeart/2005/8/layout/orgChart1"/>
    <dgm:cxn modelId="{14B1C567-B7A3-477C-BBED-26486974CA43}" type="presOf" srcId="{5F26BFF3-C5A4-46AC-9D77-7CFE00FB147B}" destId="{24128DC4-9620-4931-A16F-085A85653099}" srcOrd="1" destOrd="0" presId="urn:microsoft.com/office/officeart/2005/8/layout/orgChart1"/>
    <dgm:cxn modelId="{F27D6830-DAD9-4D44-BBC9-353EAC9B431C}" type="presOf" srcId="{0D9A5629-5CDB-459A-8224-D3B6F1289282}" destId="{2DC08E3C-ABF2-46F9-A4C9-E0969E1B8C5F}" srcOrd="0" destOrd="0" presId="urn:microsoft.com/office/officeart/2005/8/layout/orgChart1"/>
    <dgm:cxn modelId="{3CB77E38-91C6-4117-B005-C286A68546B8}" srcId="{ED3209AD-888D-4F76-A3E4-42DACB374518}" destId="{5F26BFF3-C5A4-46AC-9D77-7CFE00FB147B}" srcOrd="2" destOrd="0" parTransId="{1319B3D7-BB31-4DF5-8DEE-FB7AC09CC4F1}" sibTransId="{BE03B6CA-C3A7-4FEA-B113-735F52846CBC}"/>
    <dgm:cxn modelId="{3D82D51D-A97F-4DD4-9706-2DD77B6F558A}" srcId="{ED3209AD-888D-4F76-A3E4-42DACB374518}" destId="{904F53AE-7E9E-4C16-887B-D6E6E5B10EF8}" srcOrd="0" destOrd="0" parTransId="{47B73DF8-7011-438B-8940-9ADF402A9185}" sibTransId="{C7A11CA1-4219-4127-BA42-8DA08ABDB932}"/>
    <dgm:cxn modelId="{A5EFA8DA-53A2-4550-8A6C-77738DEE1CBF}" type="presOf" srcId="{F6EFBF9A-F16C-4C76-8101-89C1B6F04A72}" destId="{4A260804-5E1B-4BCD-8154-3A8F283C50B1}" srcOrd="0" destOrd="0" presId="urn:microsoft.com/office/officeart/2005/8/layout/orgChart1"/>
    <dgm:cxn modelId="{328A9334-A132-4DAC-866A-37ADB86CB6FD}" srcId="{ED3209AD-888D-4F76-A3E4-42DACB374518}" destId="{8BCBF177-4955-433C-AD56-CE73F436219F}" srcOrd="4" destOrd="0" parTransId="{74B2932A-D4E3-4F10-A91F-A408692BAE04}" sibTransId="{65E4FDE0-F7FA-40D3-8BE6-5D55148B0375}"/>
    <dgm:cxn modelId="{93ABD80B-8571-4F40-A766-C3D1BF9C8158}" srcId="{ED3209AD-888D-4F76-A3E4-42DACB374518}" destId="{EFD4ED52-D8E1-4EAD-BF88-07AA94896F62}" srcOrd="5" destOrd="0" parTransId="{0D9A5629-5CDB-459A-8224-D3B6F1289282}" sibTransId="{54F8200A-25CF-40A7-B9CF-6B22E75DD435}"/>
    <dgm:cxn modelId="{2F33235B-6604-4B91-ADA7-6DE7A9296279}" type="presOf" srcId="{8BCBF177-4955-433C-AD56-CE73F436219F}" destId="{FB107795-59BB-4B6D-8D74-7E3BCE1CB604}" srcOrd="0" destOrd="0" presId="urn:microsoft.com/office/officeart/2005/8/layout/orgChart1"/>
    <dgm:cxn modelId="{E45FD67E-77D7-4FBF-AA98-64346F8A7F84}" type="presOf" srcId="{EFD4ED52-D8E1-4EAD-BF88-07AA94896F62}" destId="{F36C7F57-F75A-431E-9F37-FFE47CCCF3A2}" srcOrd="1" destOrd="0" presId="urn:microsoft.com/office/officeart/2005/8/layout/orgChart1"/>
    <dgm:cxn modelId="{31DFC483-7112-44BD-97E9-5818ACD2E671}" type="presParOf" srcId="{852C3A3F-AEEB-4880-83F5-23747A504324}" destId="{16D316F3-955F-4FC6-9278-CC1EB5586EA9}" srcOrd="0" destOrd="0" presId="urn:microsoft.com/office/officeart/2005/8/layout/orgChart1"/>
    <dgm:cxn modelId="{D9944E51-D0F6-46EE-B335-05B4E42B2D5D}" type="presParOf" srcId="{16D316F3-955F-4FC6-9278-CC1EB5586EA9}" destId="{1B2A1191-5488-49F6-A569-34395B771626}" srcOrd="0" destOrd="0" presId="urn:microsoft.com/office/officeart/2005/8/layout/orgChart1"/>
    <dgm:cxn modelId="{13C2C906-04EA-48A5-9815-6536470ABA13}" type="presParOf" srcId="{1B2A1191-5488-49F6-A569-34395B771626}" destId="{4C2754BB-199F-48F2-87AA-1C93556D4C9C}" srcOrd="0" destOrd="0" presId="urn:microsoft.com/office/officeart/2005/8/layout/orgChart1"/>
    <dgm:cxn modelId="{83FCAABC-97DC-4E4D-8C75-808A7F7A5F7B}" type="presParOf" srcId="{1B2A1191-5488-49F6-A569-34395B771626}" destId="{DBBAE842-A7FC-48DF-ACBB-B93FC7691129}" srcOrd="1" destOrd="0" presId="urn:microsoft.com/office/officeart/2005/8/layout/orgChart1"/>
    <dgm:cxn modelId="{47D06900-6D58-49D0-B7FB-B7532906605D}" type="presParOf" srcId="{16D316F3-955F-4FC6-9278-CC1EB5586EA9}" destId="{8E0E0898-2176-4282-B92C-C0084C2F420F}" srcOrd="1" destOrd="0" presId="urn:microsoft.com/office/officeart/2005/8/layout/orgChart1"/>
    <dgm:cxn modelId="{49CE0289-DBD2-4C05-93A9-595DA0186FDE}" type="presParOf" srcId="{8E0E0898-2176-4282-B92C-C0084C2F420F}" destId="{4C17BA3D-3886-438A-8EC3-A919C21848B1}" srcOrd="0" destOrd="0" presId="urn:microsoft.com/office/officeart/2005/8/layout/orgChart1"/>
    <dgm:cxn modelId="{E626D22F-20EB-47C5-A445-233450FEB49A}" type="presParOf" srcId="{8E0E0898-2176-4282-B92C-C0084C2F420F}" destId="{C0F46D60-72F7-4436-BE80-CDA00926E9E6}" srcOrd="1" destOrd="0" presId="urn:microsoft.com/office/officeart/2005/8/layout/orgChart1"/>
    <dgm:cxn modelId="{70FD1CCE-6703-4AE0-98EF-CBE6533B2DCF}" type="presParOf" srcId="{C0F46D60-72F7-4436-BE80-CDA00926E9E6}" destId="{68143661-4A70-4CF9-A528-66183D610B9A}" srcOrd="0" destOrd="0" presId="urn:microsoft.com/office/officeart/2005/8/layout/orgChart1"/>
    <dgm:cxn modelId="{09F19085-7258-40F3-BACA-53B6D6C6CCBF}" type="presParOf" srcId="{68143661-4A70-4CF9-A528-66183D610B9A}" destId="{893D2C39-46DD-4B1F-A290-E8DEA75EDEAA}" srcOrd="0" destOrd="0" presId="urn:microsoft.com/office/officeart/2005/8/layout/orgChart1"/>
    <dgm:cxn modelId="{EB2D9870-8E99-4A72-A118-111441F17146}" type="presParOf" srcId="{68143661-4A70-4CF9-A528-66183D610B9A}" destId="{4C7E770D-CAD5-420E-BE61-CBB2BE1AB151}" srcOrd="1" destOrd="0" presId="urn:microsoft.com/office/officeart/2005/8/layout/orgChart1"/>
    <dgm:cxn modelId="{BFC95EC1-37C1-4AE6-9063-D8EB8814DB1A}" type="presParOf" srcId="{C0F46D60-72F7-4436-BE80-CDA00926E9E6}" destId="{EE2A6889-5480-4B97-A8C7-A6A90BA6B51C}" srcOrd="1" destOrd="0" presId="urn:microsoft.com/office/officeart/2005/8/layout/orgChart1"/>
    <dgm:cxn modelId="{64889C14-A97B-4142-9A64-CDBB619E64C9}" type="presParOf" srcId="{C0F46D60-72F7-4436-BE80-CDA00926E9E6}" destId="{43F6F836-0EFF-4B95-9CFF-658EFA642B52}" srcOrd="2" destOrd="0" presId="urn:microsoft.com/office/officeart/2005/8/layout/orgChart1"/>
    <dgm:cxn modelId="{4D1BA655-A27E-4AB6-888D-C061643965E6}" type="presParOf" srcId="{8E0E0898-2176-4282-B92C-C0084C2F420F}" destId="{479E8641-90B7-42DA-AF0A-36ADDCF89768}" srcOrd="2" destOrd="0" presId="urn:microsoft.com/office/officeart/2005/8/layout/orgChart1"/>
    <dgm:cxn modelId="{C8C81C05-CFD2-428C-B3C4-A4B25ED2E024}" type="presParOf" srcId="{8E0E0898-2176-4282-B92C-C0084C2F420F}" destId="{F46B6A9A-42D6-4544-9F3A-AB21DE75E735}" srcOrd="3" destOrd="0" presId="urn:microsoft.com/office/officeart/2005/8/layout/orgChart1"/>
    <dgm:cxn modelId="{AA92F2C4-02D3-4987-A156-4B77C3352AEC}" type="presParOf" srcId="{F46B6A9A-42D6-4544-9F3A-AB21DE75E735}" destId="{F728E60F-9B03-4E14-8EC6-44E29B245ADF}" srcOrd="0" destOrd="0" presId="urn:microsoft.com/office/officeart/2005/8/layout/orgChart1"/>
    <dgm:cxn modelId="{349073BA-94EB-4043-A60D-4C0B9C93B160}" type="presParOf" srcId="{F728E60F-9B03-4E14-8EC6-44E29B245ADF}" destId="{78EA6581-4834-4E75-A0F5-C975AA1152C6}" srcOrd="0" destOrd="0" presId="urn:microsoft.com/office/officeart/2005/8/layout/orgChart1"/>
    <dgm:cxn modelId="{93B1361D-AED7-4E38-B016-5D6B4C4F5BB2}" type="presParOf" srcId="{F728E60F-9B03-4E14-8EC6-44E29B245ADF}" destId="{6F5562A2-AB25-4B80-8125-DF052690558E}" srcOrd="1" destOrd="0" presId="urn:microsoft.com/office/officeart/2005/8/layout/orgChart1"/>
    <dgm:cxn modelId="{FE036B45-56BE-4F81-AD31-5AC4B8E70619}" type="presParOf" srcId="{F46B6A9A-42D6-4544-9F3A-AB21DE75E735}" destId="{D70D601A-3D36-4E5C-93D7-371B9DF316D8}" srcOrd="1" destOrd="0" presId="urn:microsoft.com/office/officeart/2005/8/layout/orgChart1"/>
    <dgm:cxn modelId="{36104B26-3EA7-4E6A-9DBD-F94580F899A5}" type="presParOf" srcId="{F46B6A9A-42D6-4544-9F3A-AB21DE75E735}" destId="{2111EA92-E4FF-4BC2-B246-14936DD6D845}" srcOrd="2" destOrd="0" presId="urn:microsoft.com/office/officeart/2005/8/layout/orgChart1"/>
    <dgm:cxn modelId="{55442527-6EFE-4A31-AEFD-9C1838C4BD52}" type="presParOf" srcId="{8E0E0898-2176-4282-B92C-C0084C2F420F}" destId="{C0AA0F02-C8F1-4792-BC04-7A3570F7DDAA}" srcOrd="4" destOrd="0" presId="urn:microsoft.com/office/officeart/2005/8/layout/orgChart1"/>
    <dgm:cxn modelId="{FECFB08A-0FEF-464A-81E7-D9E10C3304C8}" type="presParOf" srcId="{8E0E0898-2176-4282-B92C-C0084C2F420F}" destId="{120D8D21-33C5-468B-AB7F-167A41BED276}" srcOrd="5" destOrd="0" presId="urn:microsoft.com/office/officeart/2005/8/layout/orgChart1"/>
    <dgm:cxn modelId="{0A5179A6-9F56-4227-9E3A-46FD31A4A95E}" type="presParOf" srcId="{120D8D21-33C5-468B-AB7F-167A41BED276}" destId="{ADD4E365-486F-40A9-BFAE-1B21FBFD717A}" srcOrd="0" destOrd="0" presId="urn:microsoft.com/office/officeart/2005/8/layout/orgChart1"/>
    <dgm:cxn modelId="{788D2926-B322-4A8B-924C-B15A9E6AA757}" type="presParOf" srcId="{ADD4E365-486F-40A9-BFAE-1B21FBFD717A}" destId="{2E8BCA6C-85F7-4B71-A90F-C551C45B1A0A}" srcOrd="0" destOrd="0" presId="urn:microsoft.com/office/officeart/2005/8/layout/orgChart1"/>
    <dgm:cxn modelId="{B8EE9B7F-B56F-43A8-A53D-9F947E1BCA29}" type="presParOf" srcId="{ADD4E365-486F-40A9-BFAE-1B21FBFD717A}" destId="{24128DC4-9620-4931-A16F-085A85653099}" srcOrd="1" destOrd="0" presId="urn:microsoft.com/office/officeart/2005/8/layout/orgChart1"/>
    <dgm:cxn modelId="{0D49CDB4-6FFE-4B1E-906C-46D8F27EF0F7}" type="presParOf" srcId="{120D8D21-33C5-468B-AB7F-167A41BED276}" destId="{6934B689-E5CE-4844-ABC9-D79C1675E325}" srcOrd="1" destOrd="0" presId="urn:microsoft.com/office/officeart/2005/8/layout/orgChart1"/>
    <dgm:cxn modelId="{AD092F76-4209-4CF2-B364-3BAB7066ED41}" type="presParOf" srcId="{120D8D21-33C5-468B-AB7F-167A41BED276}" destId="{448AD161-10B6-42F0-91E6-F3B27A219D3B}" srcOrd="2" destOrd="0" presId="urn:microsoft.com/office/officeart/2005/8/layout/orgChart1"/>
    <dgm:cxn modelId="{CDCAE9E2-6010-43C5-9668-3E915CE15748}" type="presParOf" srcId="{8E0E0898-2176-4282-B92C-C0084C2F420F}" destId="{118D9E3F-5E91-4C67-8B49-B669E5B97F02}" srcOrd="6" destOrd="0" presId="urn:microsoft.com/office/officeart/2005/8/layout/orgChart1"/>
    <dgm:cxn modelId="{C07EF721-3CD0-48D5-8050-937D7CEBD663}" type="presParOf" srcId="{8E0E0898-2176-4282-B92C-C0084C2F420F}" destId="{0247CF16-B715-4027-A2B8-E121A13EF459}" srcOrd="7" destOrd="0" presId="urn:microsoft.com/office/officeart/2005/8/layout/orgChart1"/>
    <dgm:cxn modelId="{7E2CF6DB-281C-42E3-B61A-1A8521C0351E}" type="presParOf" srcId="{0247CF16-B715-4027-A2B8-E121A13EF459}" destId="{88A9C231-6A60-40F7-B4C1-E13F245E53AC}" srcOrd="0" destOrd="0" presId="urn:microsoft.com/office/officeart/2005/8/layout/orgChart1"/>
    <dgm:cxn modelId="{4FAD7524-5613-4DD4-A596-95570C3CF1B1}" type="presParOf" srcId="{88A9C231-6A60-40F7-B4C1-E13F245E53AC}" destId="{C20E256A-C6F7-4707-9D7E-B807B91ABC02}" srcOrd="0" destOrd="0" presId="urn:microsoft.com/office/officeart/2005/8/layout/orgChart1"/>
    <dgm:cxn modelId="{B0685CCC-2258-478B-B9C5-14D2067F7CDC}" type="presParOf" srcId="{88A9C231-6A60-40F7-B4C1-E13F245E53AC}" destId="{10721199-FD32-4794-9E98-80024F3ADCFE}" srcOrd="1" destOrd="0" presId="urn:microsoft.com/office/officeart/2005/8/layout/orgChart1"/>
    <dgm:cxn modelId="{AE01623E-9322-40F5-BB1A-32E56EEAF988}" type="presParOf" srcId="{0247CF16-B715-4027-A2B8-E121A13EF459}" destId="{CB3F03DA-7936-46B5-8E10-6DDBE153D5B0}" srcOrd="1" destOrd="0" presId="urn:microsoft.com/office/officeart/2005/8/layout/orgChart1"/>
    <dgm:cxn modelId="{39A33B63-1F2A-4C16-B9F8-2EE419D023B0}" type="presParOf" srcId="{0247CF16-B715-4027-A2B8-E121A13EF459}" destId="{0758AB0D-FE81-49B9-B54A-9949324C6F28}" srcOrd="2" destOrd="0" presId="urn:microsoft.com/office/officeart/2005/8/layout/orgChart1"/>
    <dgm:cxn modelId="{2FB2EF94-822E-4BF9-B640-2AD82256A9F7}" type="presParOf" srcId="{8E0E0898-2176-4282-B92C-C0084C2F420F}" destId="{C8B36DFB-04DC-4CDC-8252-C7D3F4A1EC3B}" srcOrd="8" destOrd="0" presId="urn:microsoft.com/office/officeart/2005/8/layout/orgChart1"/>
    <dgm:cxn modelId="{E4DAB5CC-25E4-471D-A3E4-B8CBDA655244}" type="presParOf" srcId="{8E0E0898-2176-4282-B92C-C0084C2F420F}" destId="{6A5659EE-C503-48F9-8938-5525FA03E524}" srcOrd="9" destOrd="0" presId="urn:microsoft.com/office/officeart/2005/8/layout/orgChart1"/>
    <dgm:cxn modelId="{0EF41713-F461-4B3C-B05C-D9C77BB02E93}" type="presParOf" srcId="{6A5659EE-C503-48F9-8938-5525FA03E524}" destId="{A083C9C2-8D19-492E-810C-41635A7FBEC0}" srcOrd="0" destOrd="0" presId="urn:microsoft.com/office/officeart/2005/8/layout/orgChart1"/>
    <dgm:cxn modelId="{A9F4188C-2CFA-40C7-9688-9663C3C118AF}" type="presParOf" srcId="{A083C9C2-8D19-492E-810C-41635A7FBEC0}" destId="{FB107795-59BB-4B6D-8D74-7E3BCE1CB604}" srcOrd="0" destOrd="0" presId="urn:microsoft.com/office/officeart/2005/8/layout/orgChart1"/>
    <dgm:cxn modelId="{9FE49AB1-19A8-4666-ACD6-B12785606B45}" type="presParOf" srcId="{A083C9C2-8D19-492E-810C-41635A7FBEC0}" destId="{F7C9ABDB-454F-4982-9B16-898362AD78C4}" srcOrd="1" destOrd="0" presId="urn:microsoft.com/office/officeart/2005/8/layout/orgChart1"/>
    <dgm:cxn modelId="{4BCCAB7E-740D-442E-AB21-A40570D3C5FE}" type="presParOf" srcId="{6A5659EE-C503-48F9-8938-5525FA03E524}" destId="{7FA1909E-A1E0-411B-AC36-852D01127494}" srcOrd="1" destOrd="0" presId="urn:microsoft.com/office/officeart/2005/8/layout/orgChart1"/>
    <dgm:cxn modelId="{5D1BD6E1-641E-4594-9A8C-B5B7287E9AAC}" type="presParOf" srcId="{6A5659EE-C503-48F9-8938-5525FA03E524}" destId="{F197B278-6B02-4E3D-BE97-08B9952FB372}" srcOrd="2" destOrd="0" presId="urn:microsoft.com/office/officeart/2005/8/layout/orgChart1"/>
    <dgm:cxn modelId="{32AEB96A-3286-4F10-B12B-8102E11B65ED}" type="presParOf" srcId="{8E0E0898-2176-4282-B92C-C0084C2F420F}" destId="{2DC08E3C-ABF2-46F9-A4C9-E0969E1B8C5F}" srcOrd="10" destOrd="0" presId="urn:microsoft.com/office/officeart/2005/8/layout/orgChart1"/>
    <dgm:cxn modelId="{DAEB6B6F-D36A-4AE8-83E1-1A610CBBD526}" type="presParOf" srcId="{8E0E0898-2176-4282-B92C-C0084C2F420F}" destId="{E47B96DA-67AB-40AF-9DCE-4B39246F625D}" srcOrd="11" destOrd="0" presId="urn:microsoft.com/office/officeart/2005/8/layout/orgChart1"/>
    <dgm:cxn modelId="{E4886121-5B6A-4D1F-B945-CA4EFDF2DD5C}" type="presParOf" srcId="{E47B96DA-67AB-40AF-9DCE-4B39246F625D}" destId="{C7F366BE-A806-4777-9E8E-B8EADEA96E21}" srcOrd="0" destOrd="0" presId="urn:microsoft.com/office/officeart/2005/8/layout/orgChart1"/>
    <dgm:cxn modelId="{B1C3ECC5-8AB8-4DF3-B73E-0C64C7D35A13}" type="presParOf" srcId="{C7F366BE-A806-4777-9E8E-B8EADEA96E21}" destId="{31F2949D-E598-4DCD-9A81-464DB3F1B4CA}" srcOrd="0" destOrd="0" presId="urn:microsoft.com/office/officeart/2005/8/layout/orgChart1"/>
    <dgm:cxn modelId="{FD531C50-3DAD-409D-B38F-77B8499B6B62}" type="presParOf" srcId="{C7F366BE-A806-4777-9E8E-B8EADEA96E21}" destId="{F36C7F57-F75A-431E-9F37-FFE47CCCF3A2}" srcOrd="1" destOrd="0" presId="urn:microsoft.com/office/officeart/2005/8/layout/orgChart1"/>
    <dgm:cxn modelId="{E3DF7DA1-53E0-4DC2-8ED1-F28D5954EB2A}" type="presParOf" srcId="{E47B96DA-67AB-40AF-9DCE-4B39246F625D}" destId="{B57D34BF-2EB1-4225-8D7D-3FE22F1B889D}" srcOrd="1" destOrd="0" presId="urn:microsoft.com/office/officeart/2005/8/layout/orgChart1"/>
    <dgm:cxn modelId="{E536D0A0-EB2E-4CA9-834C-D6199A66FC1A}" type="presParOf" srcId="{E47B96DA-67AB-40AF-9DCE-4B39246F625D}" destId="{5714AE9D-41F2-470E-AA7C-6CEDDEA98800}" srcOrd="2" destOrd="0" presId="urn:microsoft.com/office/officeart/2005/8/layout/orgChart1"/>
    <dgm:cxn modelId="{4C04604A-5E74-4C75-B7C6-F6527ECB317C}" type="presParOf" srcId="{8E0E0898-2176-4282-B92C-C0084C2F420F}" destId="{D712A6BB-1CEE-4A20-948E-5BF87C189B5F}" srcOrd="12" destOrd="0" presId="urn:microsoft.com/office/officeart/2005/8/layout/orgChart1"/>
    <dgm:cxn modelId="{8DAB2E9C-63B7-4101-821F-AEE4330BFB90}" type="presParOf" srcId="{8E0E0898-2176-4282-B92C-C0084C2F420F}" destId="{CC9B60B4-63D5-4792-A540-E2AE4C7A77CC}" srcOrd="13" destOrd="0" presId="urn:microsoft.com/office/officeart/2005/8/layout/orgChart1"/>
    <dgm:cxn modelId="{1E986D93-F1CF-4C3B-B0C9-AF241F6531BB}" type="presParOf" srcId="{CC9B60B4-63D5-4792-A540-E2AE4C7A77CC}" destId="{0162209B-382E-4E48-8B70-0EF718A854A4}" srcOrd="0" destOrd="0" presId="urn:microsoft.com/office/officeart/2005/8/layout/orgChart1"/>
    <dgm:cxn modelId="{0C44B387-A1D3-4359-86CE-57502D49383D}" type="presParOf" srcId="{0162209B-382E-4E48-8B70-0EF718A854A4}" destId="{4FD05CDC-580B-41F3-B0B6-1CCD6A837CEE}" srcOrd="0" destOrd="0" presId="urn:microsoft.com/office/officeart/2005/8/layout/orgChart1"/>
    <dgm:cxn modelId="{B9A7E20A-C5E9-4598-963E-FDBCD3544EFB}" type="presParOf" srcId="{0162209B-382E-4E48-8B70-0EF718A854A4}" destId="{7E778931-DEA2-4A89-89EE-5CAFDCD0C36D}" srcOrd="1" destOrd="0" presId="urn:microsoft.com/office/officeart/2005/8/layout/orgChart1"/>
    <dgm:cxn modelId="{7A5CB18F-6F63-49CB-960B-27AC0ECA9C38}" type="presParOf" srcId="{CC9B60B4-63D5-4792-A540-E2AE4C7A77CC}" destId="{F715AB5E-C880-4D0F-B9D0-64AFEB2BDBB6}" srcOrd="1" destOrd="0" presId="urn:microsoft.com/office/officeart/2005/8/layout/orgChart1"/>
    <dgm:cxn modelId="{34F730BB-D0E4-499F-A003-A8D8C0E2D3E6}" type="presParOf" srcId="{CC9B60B4-63D5-4792-A540-E2AE4C7A77CC}" destId="{8315843B-527B-4D6F-9BF6-873DDFF8205C}" srcOrd="2" destOrd="0" presId="urn:microsoft.com/office/officeart/2005/8/layout/orgChart1"/>
    <dgm:cxn modelId="{93A01051-24D1-45AB-AA17-943CEA443473}" type="presParOf" srcId="{8E0E0898-2176-4282-B92C-C0084C2F420F}" destId="{4A260804-5E1B-4BCD-8154-3A8F283C50B1}" srcOrd="14" destOrd="0" presId="urn:microsoft.com/office/officeart/2005/8/layout/orgChart1"/>
    <dgm:cxn modelId="{75A265CD-1D35-4DF4-8FC7-692A9A0B4FA5}" type="presParOf" srcId="{8E0E0898-2176-4282-B92C-C0084C2F420F}" destId="{A66DB563-76C9-4FDD-B282-AF5E2F14002B}" srcOrd="15" destOrd="0" presId="urn:microsoft.com/office/officeart/2005/8/layout/orgChart1"/>
    <dgm:cxn modelId="{97238D8C-AA7C-47E6-BF8F-795635F74A29}" type="presParOf" srcId="{A66DB563-76C9-4FDD-B282-AF5E2F14002B}" destId="{EE5A130D-061A-4625-BA29-9D25C8E79307}" srcOrd="0" destOrd="0" presId="urn:microsoft.com/office/officeart/2005/8/layout/orgChart1"/>
    <dgm:cxn modelId="{6C6E3D0B-FE9B-4BAF-933A-214B1AC5A689}" type="presParOf" srcId="{EE5A130D-061A-4625-BA29-9D25C8E79307}" destId="{EFCB2D64-CE52-4B8C-84EB-A49CC277FD93}" srcOrd="0" destOrd="0" presId="urn:microsoft.com/office/officeart/2005/8/layout/orgChart1"/>
    <dgm:cxn modelId="{8479611C-3B69-4071-B84C-01CEA6FA0EA0}" type="presParOf" srcId="{EE5A130D-061A-4625-BA29-9D25C8E79307}" destId="{0F9F36B0-2E58-4E92-8DD0-3F04D39B2C0A}" srcOrd="1" destOrd="0" presId="urn:microsoft.com/office/officeart/2005/8/layout/orgChart1"/>
    <dgm:cxn modelId="{51D2CE88-9360-44B0-A20E-D0FEA1FD96B9}" type="presParOf" srcId="{A66DB563-76C9-4FDD-B282-AF5E2F14002B}" destId="{E0BCB0D7-6DD3-4523-8D11-B8DB10F47C8E}" srcOrd="1" destOrd="0" presId="urn:microsoft.com/office/officeart/2005/8/layout/orgChart1"/>
    <dgm:cxn modelId="{C3E0E75B-8E7A-4931-9795-35C11A4A98A3}" type="presParOf" srcId="{A66DB563-76C9-4FDD-B282-AF5E2F14002B}" destId="{1E446C58-B324-4334-8CAE-4CB1AA77BE7C}" srcOrd="2" destOrd="0" presId="urn:microsoft.com/office/officeart/2005/8/layout/orgChart1"/>
    <dgm:cxn modelId="{EB8B9691-32E5-403A-B11F-8A5D6A6B2B64}" type="presParOf" srcId="{16D316F3-955F-4FC6-9278-CC1EB5586EA9}" destId="{D51EBED2-4423-4D64-B69D-EABABA8840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BD696-83B7-4AC9-8CB8-0114FE2B0EEE}">
      <dsp:nvSpPr>
        <dsp:cNvPr id="0" name=""/>
        <dsp:cNvSpPr/>
      </dsp:nvSpPr>
      <dsp:spPr>
        <a:xfrm>
          <a:off x="0" y="0"/>
          <a:ext cx="1943100" cy="1752600"/>
        </a:xfrm>
        <a:prstGeom prst="trapezoid">
          <a:avLst>
            <a:gd name="adj" fmla="val 554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0" y="0"/>
        <a:ext cx="1943100" cy="1752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60804-5E1B-4BCD-8154-3A8F283C50B1}">
      <dsp:nvSpPr>
        <dsp:cNvPr id="0" name=""/>
        <dsp:cNvSpPr/>
      </dsp:nvSpPr>
      <dsp:spPr>
        <a:xfrm>
          <a:off x="4267200" y="2038978"/>
          <a:ext cx="3798473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3798473" y="94621"/>
              </a:lnTo>
              <a:lnTo>
                <a:pt x="3798473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A6BB-1CEE-4A20-948E-5BF87C189B5F}">
      <dsp:nvSpPr>
        <dsp:cNvPr id="0" name=""/>
        <dsp:cNvSpPr/>
      </dsp:nvSpPr>
      <dsp:spPr>
        <a:xfrm>
          <a:off x="4267200" y="2038978"/>
          <a:ext cx="2725991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2725991" y="94621"/>
              </a:lnTo>
              <a:lnTo>
                <a:pt x="2725991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8E3C-ABF2-46F9-A4C9-E0969E1B8C5F}">
      <dsp:nvSpPr>
        <dsp:cNvPr id="0" name=""/>
        <dsp:cNvSpPr/>
      </dsp:nvSpPr>
      <dsp:spPr>
        <a:xfrm>
          <a:off x="4267200" y="2038978"/>
          <a:ext cx="1635595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1635595" y="94621"/>
              </a:lnTo>
              <a:lnTo>
                <a:pt x="1635595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36DFB-04DC-4CDC-8252-C7D3F4A1EC3B}">
      <dsp:nvSpPr>
        <dsp:cNvPr id="0" name=""/>
        <dsp:cNvSpPr/>
      </dsp:nvSpPr>
      <dsp:spPr>
        <a:xfrm>
          <a:off x="4267200" y="2038978"/>
          <a:ext cx="545198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545198" y="94621"/>
              </a:lnTo>
              <a:lnTo>
                <a:pt x="545198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D9E3F-5E91-4C67-8B49-B669E5B97F02}">
      <dsp:nvSpPr>
        <dsp:cNvPr id="0" name=""/>
        <dsp:cNvSpPr/>
      </dsp:nvSpPr>
      <dsp:spPr>
        <a:xfrm>
          <a:off x="3740141" y="2038978"/>
          <a:ext cx="527058" cy="182348"/>
        </a:xfrm>
        <a:custGeom>
          <a:avLst/>
          <a:gdLst/>
          <a:ahLst/>
          <a:cxnLst/>
          <a:rect l="0" t="0" r="0" b="0"/>
          <a:pathLst>
            <a:path>
              <a:moveTo>
                <a:pt x="527058" y="0"/>
              </a:moveTo>
              <a:lnTo>
                <a:pt x="527058" y="87727"/>
              </a:lnTo>
              <a:lnTo>
                <a:pt x="0" y="87727"/>
              </a:lnTo>
              <a:lnTo>
                <a:pt x="0" y="182348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A0F02-C8F1-4792-BC04-7A3570F7DDAA}">
      <dsp:nvSpPr>
        <dsp:cNvPr id="0" name=""/>
        <dsp:cNvSpPr/>
      </dsp:nvSpPr>
      <dsp:spPr>
        <a:xfrm>
          <a:off x="2660378" y="2038978"/>
          <a:ext cx="1606821" cy="194694"/>
        </a:xfrm>
        <a:custGeom>
          <a:avLst/>
          <a:gdLst/>
          <a:ahLst/>
          <a:cxnLst/>
          <a:rect l="0" t="0" r="0" b="0"/>
          <a:pathLst>
            <a:path>
              <a:moveTo>
                <a:pt x="1606821" y="0"/>
              </a:moveTo>
              <a:lnTo>
                <a:pt x="1606821" y="100073"/>
              </a:lnTo>
              <a:lnTo>
                <a:pt x="0" y="100073"/>
              </a:lnTo>
              <a:lnTo>
                <a:pt x="0" y="19469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8641-90B7-42DA-AF0A-36ADDCF89768}">
      <dsp:nvSpPr>
        <dsp:cNvPr id="0" name=""/>
        <dsp:cNvSpPr/>
      </dsp:nvSpPr>
      <dsp:spPr>
        <a:xfrm>
          <a:off x="1541208" y="2038978"/>
          <a:ext cx="2725991" cy="189242"/>
        </a:xfrm>
        <a:custGeom>
          <a:avLst/>
          <a:gdLst/>
          <a:ahLst/>
          <a:cxnLst/>
          <a:rect l="0" t="0" r="0" b="0"/>
          <a:pathLst>
            <a:path>
              <a:moveTo>
                <a:pt x="2725991" y="0"/>
              </a:moveTo>
              <a:lnTo>
                <a:pt x="2725991" y="94621"/>
              </a:lnTo>
              <a:lnTo>
                <a:pt x="0" y="94621"/>
              </a:lnTo>
              <a:lnTo>
                <a:pt x="0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BA3D-3886-438A-8EC3-A919C21848B1}">
      <dsp:nvSpPr>
        <dsp:cNvPr id="0" name=""/>
        <dsp:cNvSpPr/>
      </dsp:nvSpPr>
      <dsp:spPr>
        <a:xfrm>
          <a:off x="450811" y="2038978"/>
          <a:ext cx="3816388" cy="189242"/>
        </a:xfrm>
        <a:custGeom>
          <a:avLst/>
          <a:gdLst/>
          <a:ahLst/>
          <a:cxnLst/>
          <a:rect l="0" t="0" r="0" b="0"/>
          <a:pathLst>
            <a:path>
              <a:moveTo>
                <a:pt x="3816388" y="0"/>
              </a:moveTo>
              <a:lnTo>
                <a:pt x="3816388" y="94621"/>
              </a:lnTo>
              <a:lnTo>
                <a:pt x="0" y="94621"/>
              </a:lnTo>
              <a:lnTo>
                <a:pt x="0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54BB-199F-48F2-87AA-1C93556D4C9C}">
      <dsp:nvSpPr>
        <dsp:cNvPr id="0" name=""/>
        <dsp:cNvSpPr/>
      </dsp:nvSpPr>
      <dsp:spPr>
        <a:xfrm>
          <a:off x="3816622" y="1588401"/>
          <a:ext cx="901154" cy="450577"/>
        </a:xfrm>
        <a:prstGeom prst="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City Manager</a:t>
          </a:r>
          <a:endParaRPr lang="en-US" sz="800" kern="1200" dirty="0"/>
        </a:p>
      </dsp:txBody>
      <dsp:txXfrm>
        <a:off x="3816622" y="1588401"/>
        <a:ext cx="901154" cy="450577"/>
      </dsp:txXfrm>
    </dsp:sp>
    <dsp:sp modelId="{893D2C39-46DD-4B1F-A290-E8DEA75EDEAA}">
      <dsp:nvSpPr>
        <dsp:cNvPr id="0" name=""/>
        <dsp:cNvSpPr/>
      </dsp:nvSpPr>
      <dsp:spPr>
        <a:xfrm>
          <a:off x="234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234" y="2228221"/>
        <a:ext cx="901154" cy="450577"/>
      </dsp:txXfrm>
    </dsp:sp>
    <dsp:sp modelId="{78EA6581-4834-4E75-A0F5-C975AA1152C6}">
      <dsp:nvSpPr>
        <dsp:cNvPr id="0" name=""/>
        <dsp:cNvSpPr/>
      </dsp:nvSpPr>
      <dsp:spPr>
        <a:xfrm>
          <a:off x="1090631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1090631" y="2228221"/>
        <a:ext cx="901154" cy="450577"/>
      </dsp:txXfrm>
    </dsp:sp>
    <dsp:sp modelId="{2E8BCA6C-85F7-4B71-A90F-C551C45B1A0A}">
      <dsp:nvSpPr>
        <dsp:cNvPr id="0" name=""/>
        <dsp:cNvSpPr/>
      </dsp:nvSpPr>
      <dsp:spPr>
        <a:xfrm>
          <a:off x="2209801" y="2233673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2209801" y="2233673"/>
        <a:ext cx="901154" cy="450577"/>
      </dsp:txXfrm>
    </dsp:sp>
    <dsp:sp modelId="{C20E256A-C6F7-4707-9D7E-B807B91ABC02}">
      <dsp:nvSpPr>
        <dsp:cNvPr id="0" name=""/>
        <dsp:cNvSpPr/>
      </dsp:nvSpPr>
      <dsp:spPr>
        <a:xfrm>
          <a:off x="3289564" y="2221327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289564" y="2221327"/>
        <a:ext cx="901154" cy="450577"/>
      </dsp:txXfrm>
    </dsp:sp>
    <dsp:sp modelId="{FB107795-59BB-4B6D-8D74-7E3BCE1CB604}">
      <dsp:nvSpPr>
        <dsp:cNvPr id="0" name=""/>
        <dsp:cNvSpPr/>
      </dsp:nvSpPr>
      <dsp:spPr>
        <a:xfrm>
          <a:off x="4361821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361821" y="2228221"/>
        <a:ext cx="901154" cy="450577"/>
      </dsp:txXfrm>
    </dsp:sp>
    <dsp:sp modelId="{31F2949D-E598-4DCD-9A81-464DB3F1B4CA}">
      <dsp:nvSpPr>
        <dsp:cNvPr id="0" name=""/>
        <dsp:cNvSpPr/>
      </dsp:nvSpPr>
      <dsp:spPr>
        <a:xfrm>
          <a:off x="5452217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5452217" y="2228221"/>
        <a:ext cx="901154" cy="450577"/>
      </dsp:txXfrm>
    </dsp:sp>
    <dsp:sp modelId="{4FD05CDC-580B-41F3-B0B6-1CCD6A837CEE}">
      <dsp:nvSpPr>
        <dsp:cNvPr id="0" name=""/>
        <dsp:cNvSpPr/>
      </dsp:nvSpPr>
      <dsp:spPr>
        <a:xfrm>
          <a:off x="6542614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6542614" y="2228221"/>
        <a:ext cx="901154" cy="450577"/>
      </dsp:txXfrm>
    </dsp:sp>
    <dsp:sp modelId="{EFCB2D64-CE52-4B8C-84EB-A49CC277FD93}">
      <dsp:nvSpPr>
        <dsp:cNvPr id="0" name=""/>
        <dsp:cNvSpPr/>
      </dsp:nvSpPr>
      <dsp:spPr>
        <a:xfrm>
          <a:off x="7615096" y="2228221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7615096" y="2228221"/>
        <a:ext cx="901154" cy="45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F485-1DA0-4B77-B30A-39D985E2FD09}">
      <dsp:nvSpPr>
        <dsp:cNvPr id="0" name=""/>
        <dsp:cNvSpPr/>
      </dsp:nvSpPr>
      <dsp:spPr>
        <a:xfrm>
          <a:off x="2879731" y="1942"/>
          <a:ext cx="565137" cy="367339"/>
        </a:xfrm>
        <a:prstGeom prst="roundRect">
          <a:avLst/>
        </a:prstGeom>
        <a:solidFill>
          <a:schemeClr val="tx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Master Black Belt</a:t>
          </a:r>
          <a:endParaRPr lang="en-US" sz="700" i="1" kern="1200" dirty="0"/>
        </a:p>
      </dsp:txBody>
      <dsp:txXfrm>
        <a:off x="2897663" y="19874"/>
        <a:ext cx="529273" cy="331475"/>
      </dsp:txXfrm>
    </dsp:sp>
    <dsp:sp modelId="{4C4814D0-EA33-4C69-925D-C5E7B83D46DE}">
      <dsp:nvSpPr>
        <dsp:cNvPr id="0" name=""/>
        <dsp:cNvSpPr/>
      </dsp:nvSpPr>
      <dsp:spPr>
        <a:xfrm>
          <a:off x="1673877" y="192660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1774746" y="19897"/>
              </a:moveTo>
              <a:arcTo wR="1528887" hR="1528887" stAng="16755231" swAng="840320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05AC6-3FEF-4C93-BCE2-431B1684C3C1}">
      <dsp:nvSpPr>
        <dsp:cNvPr id="0" name=""/>
        <dsp:cNvSpPr/>
      </dsp:nvSpPr>
      <dsp:spPr>
        <a:xfrm>
          <a:off x="3810001" y="304802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 Belt</a:t>
          </a:r>
          <a:endParaRPr lang="en-US" sz="700" i="1" kern="1200" dirty="0"/>
        </a:p>
      </dsp:txBody>
      <dsp:txXfrm>
        <a:off x="3827933" y="322734"/>
        <a:ext cx="529273" cy="331475"/>
      </dsp:txXfrm>
    </dsp:sp>
    <dsp:sp modelId="{9A5C28CC-A9E2-49B0-9A48-4403E8ED0797}">
      <dsp:nvSpPr>
        <dsp:cNvPr id="0" name=""/>
        <dsp:cNvSpPr/>
      </dsp:nvSpPr>
      <dsp:spPr>
        <a:xfrm>
          <a:off x="1619110" y="154623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2678493" y="520967"/>
              </a:moveTo>
              <a:arcTo wR="1528887" hR="1528887" stAng="19125435" swAng="1016162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6BD71-1EB7-4188-AAB1-EA26714D46F9}">
      <dsp:nvSpPr>
        <dsp:cNvPr id="0" name=""/>
        <dsp:cNvSpPr/>
      </dsp:nvSpPr>
      <dsp:spPr>
        <a:xfrm>
          <a:off x="4333789" y="1058378"/>
          <a:ext cx="565137" cy="36733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>
              <a:solidFill>
                <a:schemeClr val="tx1"/>
              </a:solidFill>
            </a:rPr>
            <a:t>Managing Director</a:t>
          </a:r>
          <a:endParaRPr lang="en-US" sz="700" i="1" kern="1200" dirty="0">
            <a:solidFill>
              <a:schemeClr val="tx1"/>
            </a:solidFill>
          </a:endParaRPr>
        </a:p>
      </dsp:txBody>
      <dsp:txXfrm>
        <a:off x="4351721" y="1076310"/>
        <a:ext cx="529273" cy="331475"/>
      </dsp:txXfrm>
    </dsp:sp>
    <dsp:sp modelId="{1AC4866B-6271-4ACE-AC4B-FC11267D7228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3031334" y="1245778"/>
              </a:moveTo>
              <a:arcTo wR="1528887" hR="1528887" stAng="20959727" swAng="1280547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9BEE1-89A6-4551-8C8D-A210D38AFB6E}">
      <dsp:nvSpPr>
        <dsp:cNvPr id="0" name=""/>
        <dsp:cNvSpPr/>
      </dsp:nvSpPr>
      <dsp:spPr>
        <a:xfrm>
          <a:off x="4333789" y="2003282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Belt</a:t>
          </a:r>
          <a:endParaRPr lang="en-US" sz="700" i="1" kern="1200" dirty="0"/>
        </a:p>
      </dsp:txBody>
      <dsp:txXfrm>
        <a:off x="4351721" y="2021214"/>
        <a:ext cx="529273" cy="331475"/>
      </dsp:txXfrm>
    </dsp:sp>
    <dsp:sp modelId="{344AECC4-A3AA-420D-A1A6-E04C64C08EFA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2907755" y="2189357"/>
              </a:moveTo>
              <a:arcTo wR="1528887" hR="1528887" stAng="1535649" swAng="1066030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04E90-78B4-439C-BF05-1AA1A54713AD}">
      <dsp:nvSpPr>
        <dsp:cNvPr id="0" name=""/>
        <dsp:cNvSpPr/>
      </dsp:nvSpPr>
      <dsp:spPr>
        <a:xfrm>
          <a:off x="3778388" y="2767726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Belt</a:t>
          </a:r>
          <a:endParaRPr lang="en-US" sz="700" i="1" kern="1200" dirty="0"/>
        </a:p>
      </dsp:txBody>
      <dsp:txXfrm>
        <a:off x="3796320" y="2785658"/>
        <a:ext cx="529273" cy="331475"/>
      </dsp:txXfrm>
    </dsp:sp>
    <dsp:sp modelId="{38A12A59-3792-475B-A777-30E4BA4BC0DD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2141779" y="2929551"/>
              </a:moveTo>
              <a:arcTo wR="1528887" hR="1528887" stAng="3982029" swAng="771082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0E5DD-B9FF-4831-8C1C-D9B4EEAD6D8E}">
      <dsp:nvSpPr>
        <dsp:cNvPr id="0" name=""/>
        <dsp:cNvSpPr/>
      </dsp:nvSpPr>
      <dsp:spPr>
        <a:xfrm>
          <a:off x="2879731" y="3059717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Belt</a:t>
          </a:r>
          <a:endParaRPr lang="en-US" sz="700" i="1" kern="1200" dirty="0"/>
        </a:p>
      </dsp:txBody>
      <dsp:txXfrm>
        <a:off x="2897663" y="3077649"/>
        <a:ext cx="529273" cy="331475"/>
      </dsp:txXfrm>
    </dsp:sp>
    <dsp:sp modelId="{8E2D25D1-1C51-4B22-ABCE-0EBFB35896B8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1242888" y="3030786"/>
              </a:moveTo>
              <a:arcTo wR="1528887" hR="1528887" stAng="6046889" swAng="771082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BF116-B7C0-4F01-AD95-879F17A3A93E}">
      <dsp:nvSpPr>
        <dsp:cNvPr id="0" name=""/>
        <dsp:cNvSpPr/>
      </dsp:nvSpPr>
      <dsp:spPr>
        <a:xfrm>
          <a:off x="1981073" y="2767726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Belt</a:t>
          </a:r>
          <a:endParaRPr lang="en-US" sz="700" i="1" kern="1200" dirty="0"/>
        </a:p>
      </dsp:txBody>
      <dsp:txXfrm>
        <a:off x="1999005" y="2785658"/>
        <a:ext cx="529273" cy="331475"/>
      </dsp:txXfrm>
    </dsp:sp>
    <dsp:sp modelId="{A4C22140-7A91-40E9-B57F-2D5240622F13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417327" y="2578616"/>
              </a:moveTo>
              <a:arcTo wR="1528887" hR="1528887" stAng="8198321" swAng="1066030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BF9D6-CB99-481E-B593-E79EEEA6C761}">
      <dsp:nvSpPr>
        <dsp:cNvPr id="0" name=""/>
        <dsp:cNvSpPr/>
      </dsp:nvSpPr>
      <dsp:spPr>
        <a:xfrm>
          <a:off x="1425672" y="2003282"/>
          <a:ext cx="565137" cy="367339"/>
        </a:xfrm>
        <a:prstGeom prst="roundRect">
          <a:avLst/>
        </a:prstGeom>
        <a:solidFill>
          <a:schemeClr val="tx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/>
            <a:t>Black Belt</a:t>
          </a:r>
          <a:endParaRPr lang="en-US" sz="700" i="1" kern="1200" dirty="0"/>
        </a:p>
      </dsp:txBody>
      <dsp:txXfrm>
        <a:off x="1443604" y="2021214"/>
        <a:ext cx="529273" cy="331475"/>
      </dsp:txXfrm>
    </dsp:sp>
    <dsp:sp modelId="{4824F0CE-45B9-4A07-9043-1F33250C5CE1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26440" y="1811996"/>
              </a:moveTo>
              <a:arcTo wR="1528887" hR="1528887" stAng="10159727" swAng="1280547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1B6D4-B5E5-4F0D-A62C-1E2D930524EA}">
      <dsp:nvSpPr>
        <dsp:cNvPr id="0" name=""/>
        <dsp:cNvSpPr/>
      </dsp:nvSpPr>
      <dsp:spPr>
        <a:xfrm>
          <a:off x="1425672" y="1058378"/>
          <a:ext cx="565137" cy="367339"/>
        </a:xfrm>
        <a:prstGeom prst="roundRect">
          <a:avLst/>
        </a:prstGeom>
        <a:solidFill>
          <a:schemeClr val="tx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>
              <a:solidFill>
                <a:schemeClr val="bg1"/>
              </a:solidFill>
            </a:rPr>
            <a:t>Master Black Belt</a:t>
          </a:r>
          <a:endParaRPr lang="en-US" sz="700" i="1" kern="1200" dirty="0">
            <a:solidFill>
              <a:schemeClr val="bg1"/>
            </a:solidFill>
          </a:endParaRPr>
        </a:p>
      </dsp:txBody>
      <dsp:txXfrm>
        <a:off x="1443604" y="1076310"/>
        <a:ext cx="529273" cy="331475"/>
      </dsp:txXfrm>
    </dsp:sp>
    <dsp:sp modelId="{DBE71CD1-40B1-49DC-B859-AB33041A0BA9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150019" y="868417"/>
              </a:moveTo>
              <a:arcTo wR="1528887" hR="1528887" stAng="12335649" swAng="1066030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E50F5-9512-4AA7-B378-5594B2CD89B4}">
      <dsp:nvSpPr>
        <dsp:cNvPr id="0" name=""/>
        <dsp:cNvSpPr/>
      </dsp:nvSpPr>
      <dsp:spPr>
        <a:xfrm>
          <a:off x="1981073" y="293934"/>
          <a:ext cx="565137" cy="36733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i="1" kern="1200" dirty="0" smtClean="0">
              <a:solidFill>
                <a:schemeClr val="tx1"/>
              </a:solidFill>
            </a:rPr>
            <a:t>ACM</a:t>
          </a:r>
          <a:endParaRPr lang="en-US" sz="700" i="1" kern="1200" dirty="0">
            <a:solidFill>
              <a:schemeClr val="tx1"/>
            </a:solidFill>
          </a:endParaRPr>
        </a:p>
      </dsp:txBody>
      <dsp:txXfrm>
        <a:off x="1999005" y="311866"/>
        <a:ext cx="529273" cy="331475"/>
      </dsp:txXfrm>
    </dsp:sp>
    <dsp:sp modelId="{99E97CC7-3A73-4B79-AC65-34259320469D}">
      <dsp:nvSpPr>
        <dsp:cNvPr id="0" name=""/>
        <dsp:cNvSpPr/>
      </dsp:nvSpPr>
      <dsp:spPr>
        <a:xfrm>
          <a:off x="1633412" y="185612"/>
          <a:ext cx="3057775" cy="3057775"/>
        </a:xfrm>
        <a:custGeom>
          <a:avLst/>
          <a:gdLst/>
          <a:ahLst/>
          <a:cxnLst/>
          <a:rect l="0" t="0" r="0" b="0"/>
          <a:pathLst>
            <a:path>
              <a:moveTo>
                <a:pt x="915995" y="128223"/>
              </a:moveTo>
              <a:arcTo wR="1528887" hR="1528887" stAng="14782029" swAng="771082"/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60804-5E1B-4BCD-8154-3A8F283C50B1}">
      <dsp:nvSpPr>
        <dsp:cNvPr id="0" name=""/>
        <dsp:cNvSpPr/>
      </dsp:nvSpPr>
      <dsp:spPr>
        <a:xfrm>
          <a:off x="4267200" y="743578"/>
          <a:ext cx="3798473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3798473" y="94621"/>
              </a:lnTo>
              <a:lnTo>
                <a:pt x="3798473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A6BB-1CEE-4A20-948E-5BF87C189B5F}">
      <dsp:nvSpPr>
        <dsp:cNvPr id="0" name=""/>
        <dsp:cNvSpPr/>
      </dsp:nvSpPr>
      <dsp:spPr>
        <a:xfrm>
          <a:off x="4267200" y="743578"/>
          <a:ext cx="2725991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2725991" y="94621"/>
              </a:lnTo>
              <a:lnTo>
                <a:pt x="2725991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08E3C-ABF2-46F9-A4C9-E0969E1B8C5F}">
      <dsp:nvSpPr>
        <dsp:cNvPr id="0" name=""/>
        <dsp:cNvSpPr/>
      </dsp:nvSpPr>
      <dsp:spPr>
        <a:xfrm>
          <a:off x="4267200" y="743578"/>
          <a:ext cx="1635595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1635595" y="94621"/>
              </a:lnTo>
              <a:lnTo>
                <a:pt x="1635595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36DFB-04DC-4CDC-8252-C7D3F4A1EC3B}">
      <dsp:nvSpPr>
        <dsp:cNvPr id="0" name=""/>
        <dsp:cNvSpPr/>
      </dsp:nvSpPr>
      <dsp:spPr>
        <a:xfrm>
          <a:off x="4267200" y="743578"/>
          <a:ext cx="545198" cy="18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21"/>
              </a:lnTo>
              <a:lnTo>
                <a:pt x="545198" y="94621"/>
              </a:lnTo>
              <a:lnTo>
                <a:pt x="545198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D9E3F-5E91-4C67-8B49-B669E5B97F02}">
      <dsp:nvSpPr>
        <dsp:cNvPr id="0" name=""/>
        <dsp:cNvSpPr/>
      </dsp:nvSpPr>
      <dsp:spPr>
        <a:xfrm>
          <a:off x="3740141" y="743578"/>
          <a:ext cx="527058" cy="182348"/>
        </a:xfrm>
        <a:custGeom>
          <a:avLst/>
          <a:gdLst/>
          <a:ahLst/>
          <a:cxnLst/>
          <a:rect l="0" t="0" r="0" b="0"/>
          <a:pathLst>
            <a:path>
              <a:moveTo>
                <a:pt x="527058" y="0"/>
              </a:moveTo>
              <a:lnTo>
                <a:pt x="527058" y="87727"/>
              </a:lnTo>
              <a:lnTo>
                <a:pt x="0" y="87727"/>
              </a:lnTo>
              <a:lnTo>
                <a:pt x="0" y="182348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A0F02-C8F1-4792-BC04-7A3570F7DDAA}">
      <dsp:nvSpPr>
        <dsp:cNvPr id="0" name=""/>
        <dsp:cNvSpPr/>
      </dsp:nvSpPr>
      <dsp:spPr>
        <a:xfrm>
          <a:off x="2631604" y="743578"/>
          <a:ext cx="1635595" cy="189242"/>
        </a:xfrm>
        <a:custGeom>
          <a:avLst/>
          <a:gdLst/>
          <a:ahLst/>
          <a:cxnLst/>
          <a:rect l="0" t="0" r="0" b="0"/>
          <a:pathLst>
            <a:path>
              <a:moveTo>
                <a:pt x="1635595" y="0"/>
              </a:moveTo>
              <a:lnTo>
                <a:pt x="1635595" y="94621"/>
              </a:lnTo>
              <a:lnTo>
                <a:pt x="0" y="94621"/>
              </a:lnTo>
              <a:lnTo>
                <a:pt x="0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8641-90B7-42DA-AF0A-36ADDCF89768}">
      <dsp:nvSpPr>
        <dsp:cNvPr id="0" name=""/>
        <dsp:cNvSpPr/>
      </dsp:nvSpPr>
      <dsp:spPr>
        <a:xfrm>
          <a:off x="1541208" y="743578"/>
          <a:ext cx="2725991" cy="189242"/>
        </a:xfrm>
        <a:custGeom>
          <a:avLst/>
          <a:gdLst/>
          <a:ahLst/>
          <a:cxnLst/>
          <a:rect l="0" t="0" r="0" b="0"/>
          <a:pathLst>
            <a:path>
              <a:moveTo>
                <a:pt x="2725991" y="0"/>
              </a:moveTo>
              <a:lnTo>
                <a:pt x="2725991" y="94621"/>
              </a:lnTo>
              <a:lnTo>
                <a:pt x="0" y="94621"/>
              </a:lnTo>
              <a:lnTo>
                <a:pt x="0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BA3D-3886-438A-8EC3-A919C21848B1}">
      <dsp:nvSpPr>
        <dsp:cNvPr id="0" name=""/>
        <dsp:cNvSpPr/>
      </dsp:nvSpPr>
      <dsp:spPr>
        <a:xfrm>
          <a:off x="450811" y="743578"/>
          <a:ext cx="3816388" cy="189242"/>
        </a:xfrm>
        <a:custGeom>
          <a:avLst/>
          <a:gdLst/>
          <a:ahLst/>
          <a:cxnLst/>
          <a:rect l="0" t="0" r="0" b="0"/>
          <a:pathLst>
            <a:path>
              <a:moveTo>
                <a:pt x="3816388" y="0"/>
              </a:moveTo>
              <a:lnTo>
                <a:pt x="3816388" y="94621"/>
              </a:lnTo>
              <a:lnTo>
                <a:pt x="0" y="94621"/>
              </a:lnTo>
              <a:lnTo>
                <a:pt x="0" y="189242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54BB-199F-48F2-87AA-1C93556D4C9C}">
      <dsp:nvSpPr>
        <dsp:cNvPr id="0" name=""/>
        <dsp:cNvSpPr/>
      </dsp:nvSpPr>
      <dsp:spPr>
        <a:xfrm>
          <a:off x="3816622" y="293001"/>
          <a:ext cx="901154" cy="450577"/>
        </a:xfrm>
        <a:prstGeom prst="rect">
          <a:avLst/>
        </a:prstGeom>
        <a:solidFill>
          <a:schemeClr val="accent6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City Manager</a:t>
          </a:r>
          <a:endParaRPr lang="en-US" sz="800" kern="1200" dirty="0"/>
        </a:p>
      </dsp:txBody>
      <dsp:txXfrm>
        <a:off x="3816622" y="293001"/>
        <a:ext cx="901154" cy="450577"/>
      </dsp:txXfrm>
    </dsp:sp>
    <dsp:sp modelId="{893D2C39-46DD-4B1F-A290-E8DEA75EDEAA}">
      <dsp:nvSpPr>
        <dsp:cNvPr id="0" name=""/>
        <dsp:cNvSpPr/>
      </dsp:nvSpPr>
      <dsp:spPr>
        <a:xfrm>
          <a:off x="234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234" y="932820"/>
        <a:ext cx="901154" cy="450577"/>
      </dsp:txXfrm>
    </dsp:sp>
    <dsp:sp modelId="{78EA6581-4834-4E75-A0F5-C975AA1152C6}">
      <dsp:nvSpPr>
        <dsp:cNvPr id="0" name=""/>
        <dsp:cNvSpPr/>
      </dsp:nvSpPr>
      <dsp:spPr>
        <a:xfrm>
          <a:off x="1090631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1090631" y="932820"/>
        <a:ext cx="901154" cy="450577"/>
      </dsp:txXfrm>
    </dsp:sp>
    <dsp:sp modelId="{2E8BCA6C-85F7-4B71-A90F-C551C45B1A0A}">
      <dsp:nvSpPr>
        <dsp:cNvPr id="0" name=""/>
        <dsp:cNvSpPr/>
      </dsp:nvSpPr>
      <dsp:spPr>
        <a:xfrm>
          <a:off x="2181027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ACM </a:t>
          </a:r>
        </a:p>
      </dsp:txBody>
      <dsp:txXfrm>
        <a:off x="2181027" y="932820"/>
        <a:ext cx="901154" cy="450577"/>
      </dsp:txXfrm>
    </dsp:sp>
    <dsp:sp modelId="{C20E256A-C6F7-4707-9D7E-B807B91ABC02}">
      <dsp:nvSpPr>
        <dsp:cNvPr id="0" name=""/>
        <dsp:cNvSpPr/>
      </dsp:nvSpPr>
      <dsp:spPr>
        <a:xfrm>
          <a:off x="3289564" y="925926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289564" y="925926"/>
        <a:ext cx="901154" cy="450577"/>
      </dsp:txXfrm>
    </dsp:sp>
    <dsp:sp modelId="{FB107795-59BB-4B6D-8D74-7E3BCE1CB604}">
      <dsp:nvSpPr>
        <dsp:cNvPr id="0" name=""/>
        <dsp:cNvSpPr/>
      </dsp:nvSpPr>
      <dsp:spPr>
        <a:xfrm>
          <a:off x="4361821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4361821" y="932820"/>
        <a:ext cx="901154" cy="450577"/>
      </dsp:txXfrm>
    </dsp:sp>
    <dsp:sp modelId="{31F2949D-E598-4DCD-9A81-464DB3F1B4CA}">
      <dsp:nvSpPr>
        <dsp:cNvPr id="0" name=""/>
        <dsp:cNvSpPr/>
      </dsp:nvSpPr>
      <dsp:spPr>
        <a:xfrm>
          <a:off x="5452217" y="932820"/>
          <a:ext cx="901154" cy="450577"/>
        </a:xfrm>
        <a:prstGeom prst="rect">
          <a:avLst/>
        </a:prstGeom>
        <a:solidFill>
          <a:schemeClr val="tx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Managing Director (&amp; Department Head)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5452217" y="932820"/>
        <a:ext cx="901154" cy="450577"/>
      </dsp:txXfrm>
    </dsp:sp>
    <dsp:sp modelId="{4FD05CDC-580B-41F3-B0B6-1CCD6A837CEE}">
      <dsp:nvSpPr>
        <dsp:cNvPr id="0" name=""/>
        <dsp:cNvSpPr/>
      </dsp:nvSpPr>
      <dsp:spPr>
        <a:xfrm>
          <a:off x="6542614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6542614" y="932820"/>
        <a:ext cx="901154" cy="450577"/>
      </dsp:txXfrm>
    </dsp:sp>
    <dsp:sp modelId="{EFCB2D64-CE52-4B8C-84EB-A49CC277FD93}">
      <dsp:nvSpPr>
        <dsp:cNvPr id="0" name=""/>
        <dsp:cNvSpPr/>
      </dsp:nvSpPr>
      <dsp:spPr>
        <a:xfrm>
          <a:off x="7615096" y="932820"/>
          <a:ext cx="901154" cy="45057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Managing Director (&amp; Department Head)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7615096" y="932820"/>
        <a:ext cx="901154" cy="45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B1512-3725-47B7-AE81-2377C908220C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9A84D-B385-4CFF-B783-B2363AFF9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9BB74DFB-9B16-4B52-8CFD-EA84EA41C59E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F1530318-836B-417C-ACB2-D38A72EA9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0318-836B-417C-ACB2-D38A72EA9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0318-836B-417C-ACB2-D38A72EA9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1FDB8-B1A3-4FAC-A8E7-401F32310D95}" type="slidenum">
              <a:rPr lang="en-US"/>
              <a:pPr/>
              <a:t>11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COST – $900 per stone (we will do approx 5 per year)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FUNDING FROM -  Contingency funds</a:t>
            </a:r>
          </a:p>
        </p:txBody>
      </p:sp>
    </p:spTree>
    <p:extLst>
      <p:ext uri="{BB962C8B-B14F-4D97-AF65-F5344CB8AC3E}">
        <p14:creationId xmlns:p14="http://schemas.microsoft.com/office/powerpoint/2010/main" val="199589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12700" cap="flat" cmpd="sng" algn="ctr">
            <a:solidFill>
              <a:srgbClr val="3468A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ln>
            <a:solidFill>
              <a:srgbClr val="3468A2"/>
            </a:solidFill>
          </a:ln>
        </p:spPr>
        <p:txBody>
          <a:bodyPr anchor="b"/>
          <a:lstStyle>
            <a:lvl1pPr>
              <a:defRPr sz="4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0E17B-A468-466F-91C6-3752E23112A6}" type="datetime1">
              <a:rPr lang="en-US" smtClean="0"/>
              <a:t>4/9/2014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*Cities with One-Half Cent Sales Tax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193A-F6F4-47D3-BD55-E22189A82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ln>
            <a:solidFill>
              <a:srgbClr val="3468A2"/>
            </a:solidFill>
          </a:ln>
        </p:spPr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ln>
            <a:noFill/>
          </a:ln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6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59A6A1-A6F3-47CF-B746-1D7472990555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3151B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12700" cap="flat" cmpd="sng" algn="ctr">
            <a:solidFill>
              <a:srgbClr val="3468A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3151B9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4E07E0-7F08-4344-B8C9-5F81FD56689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ln>
            <a:solidFill>
              <a:srgbClr val="3151B9"/>
            </a:solidFill>
          </a:ln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oleObject" Target="file:///\\fserv\publicrelations$\Scorecards\Lean%20Sigma%20Balanced%20Scorecard%20Report_R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8005"/>
            <a:ext cx="7848600" cy="1752600"/>
          </a:xfrm>
          <a:ln>
            <a:noFill/>
          </a:ln>
        </p:spPr>
        <p:txBody>
          <a:bodyPr>
            <a:noAutofit/>
          </a:bodyPr>
          <a:lstStyle/>
          <a:p>
            <a:pPr algn="l"/>
            <a:endParaRPr lang="en-US" sz="18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rgbClr val="FFFF00"/>
                </a:solidFill>
              </a:rPr>
              <a:t>Organizational </a:t>
            </a:r>
            <a:r>
              <a:rPr lang="en-US" sz="2400" dirty="0">
                <a:solidFill>
                  <a:srgbClr val="FFFF00"/>
                </a:solidFill>
              </a:rPr>
              <a:t>Development Strategies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for </a:t>
            </a:r>
            <a:r>
              <a:rPr lang="en-US" sz="2400" dirty="0" smtClean="0">
                <a:solidFill>
                  <a:srgbClr val="FFFF00"/>
                </a:solidFill>
              </a:rPr>
              <a:t>Culture </a:t>
            </a:r>
            <a:r>
              <a:rPr lang="en-US" sz="2400" dirty="0">
                <a:solidFill>
                  <a:srgbClr val="FFFF00"/>
                </a:solidFill>
              </a:rPr>
              <a:t>Change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12700">
            <a:solidFill>
              <a:srgbClr val="3468A2"/>
            </a:solidFill>
          </a:ln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ICMA </a:t>
            </a:r>
            <a:r>
              <a:rPr lang="en-US" sz="2000" dirty="0" smtClean="0">
                <a:solidFill>
                  <a:schemeClr val="tx1"/>
                </a:solidFill>
              </a:rPr>
              <a:t>Mountain Plains Regional </a:t>
            </a:r>
            <a:r>
              <a:rPr lang="en-US" sz="2000" dirty="0" smtClean="0">
                <a:solidFill>
                  <a:schemeClr val="tx1"/>
                </a:solidFill>
              </a:rPr>
              <a:t>Summit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Grapevine</a:t>
            </a:r>
            <a:r>
              <a:rPr lang="en-US" sz="2000" dirty="0" smtClean="0">
                <a:solidFill>
                  <a:schemeClr val="tx1"/>
                </a:solidFill>
              </a:rPr>
              <a:t>, Texas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May 1-2, </a:t>
            </a:r>
            <a:r>
              <a:rPr lang="en-US" sz="2000" dirty="0" smtClean="0">
                <a:solidFill>
                  <a:schemeClr val="tx1"/>
                </a:solidFill>
              </a:rPr>
              <a:t>2014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bAAEAAgMBAQAAAAAAAAAAAAAABQYBAwcEAv/EAEAQAAEDAwIDBQUFBQYHAAAAAAEAAgMEBREGEgchMRMiUWGBFEFxkaEVMkKx0SMzUnLBYoKSorLCJDRDU1VjlP/EABkBAQADAQEAAAAAAAAAAAAAAAACAwQBBf/EACMRAAMAAgEEAwEBAQAAAAAAAAABAgMRUQQSITETQXEUYQX/2gAMAwEAAhEDEQA/AO4oiIAiIgCIiAIiIAiIgCIiAIiIAiIgCIiAIiIAiIgCIiAIiIAiIgCIiAIiIAiIgCIiAIiIAiIgCKKrNRWahqX01ZdaOCdmN0ckzWuGRnmCfBaDrDTgGftugPk2dpJ+AzzXe18Ee+eScRfLXAgEe9fS4SCIiAIiwTgIDKKEZq7Try0MvlvO7GMVDef1W+t1DZ6CcwVt0o6eYAEslma04PTkV3tfBHunklEUcy92uS3vuDLhSuo4zh9QJRsafM9PeFst11oLmx77dWQVTYzteYXhwafA4TTO7R7UWMplcOmUREAREQBERAca4zQQs1HapGxMD5Y8SO2834cAM+PJXXUmj7XdLc2noaWhpa9pZLDI2NrT3SM9BnGOXqqdxqBdfrM1p2kxkA+B3jmrFQ2292rU9RcLnWPr4Y7S/s6jswwMIcDtwPfyytlb+ONPkxTr5K2tk1Vaqghub7TbaOpuddCwGeOm2gRD+05xAB8uq9en9R0V99oZTdpFU0ztlRTTN2yRO8x4eY5KncE2me23W4T5fUVNX33nqe7n83FaKiQ2zjVEKfkyuhAmaOjssd/VoVdYl3VK+ixZH2quSxs4gW99xqLfHb7pJV0+TLEymy5oHU4z05j5rfRa4tFfZa+6Ur5XMoGF9RCWbZGgAnofHCosF8otP8UtQVtye9sHZFncic87iY8DkOQ5HmeSluHOnpap96udyp2toLtyig3A7oy5ziTg+eF28Uqd/hyMl1Wv0nH8QLfFVU1LLb7o2oqgHQRmmw6QHwGVMafv0F9jq3wU9RT+y1BgkZUM2uDg1rjy/vBUbWoDeKWmABgAMx/iK6PT0cFNLUSQRBj6iTtJSPxu2hufk0D0VeSZUpr7LMdU6ab9HFNS0VNp7ijTvdTR+xSTwzCMtGwNd3XcunI5KnOOEFE1lrmaxgrJHPBcBzdGAOp8iRhfXHK3/sbZcmAgh7oHEe7I3D/SVrja7XNvudYGhzqWzxwReVQRvfj1a0eq1y/EZOPBlpadRyT2nKy2s4WCrfTQ+zw0bxUR7AWuewYOR7ySMr7slbQaM01aaGWBzrnWRNf7JTMBkmkIyfl0yTjkuf6LuRrbK3S+87qy5QuDR/2vvyenc+qtFrf9o8aawzjLaGmcyIfwgBo/3uVd4tOk/wBJxk2pa/C423VEFTdTaa2lqLdcdm9lPU7T2jfFrmktPwzlar7rKhsl0ht1XTVr6ifHY9jDuEmeWAc9cqrcYnGhqtPXOA7Z4ak4cOuBg4+i0cTKmOm1jpaqm3CKMiR21pccB7TyA5lVzimtPnZZWSkmuC42nWVtud2ktLW1NNXsGewqojG4jGeXovDU8RLZSU8lTUUNxZTxzvgM3YZYXtJBAOefQqAtDHat4jQ6jtjMWqjZsM7u66R+xwxt6j73vHuW3jLSwUejIIaaMRx+2bto8SHE/UlFjnvU8j5LcOuC12/VcFdWz0jKCvimhpvads0O0vbnA28+ZKxpvV9BqSaoit8NWPZx+0dLFtAPh169eSkqOkg2U9X2Y7cUzYt/9nkcfMBcv4a36kssl7bVxVrzLV5b7NSyTYxnrtBwoqFU00vRJ25aTfsvdl1lQ3m7zWulpq1tTBu7btIdojwccznxVlB5LlvDaobV6+1NURh4ZL3miRha4Av94PMFdSyo5ZUVolip1O2cY4x11PLqa3xRvLn0jB2wA+7khw+i61TT091tUc8DhJTVMOWuHva4Lx3CmuTJTPQCkqQesFS3af7rwPoQVGT6ludCMVOla7u++me2Rvpj9FDJ1E9qlr0SjC1Te/ZXeHczdJXG7WC9SNpf2ompppnBjJmYxkE+QbyX3Yqd+peJVTqKFrjbKJnYwTY5TPDcd3xHMnPwXsrdXz1g2HRlfUY6CohOAf8ACV5pNUat7MCj0s6njHT9k92B9FCuujba9slPSV4W/CIS3Mt964kakpZJ2GnuFLLBG8Hk52WdD4jaT6KR4S3d9vqK3S9ycGTwTO7AH8Ryd7R6jPqVpj1/drdUtF1skLeecdk6F3plXPT+q7JenNFO9sNWf+jMA15Pvwff6KS67HkTkj/HcPuKZrmvpWcULC907A2l2Cd2eUZLiefhyI+a6uDkAhazBC9250bHO8S0LZ0CnVKklwciO1t8lY4lW/7R0bcGBuXws7dnxZz/ACyvHwptzaLRdM9zcOrHOndy6hx7v+UBSV51jY7VM6nq6oPmA70UTS8jyOOQUDHxRtYmEf2dVNh6B/d5emVVXVxMfG39li6eqvvSILh5YDScRLxvYdlt3hnL+M93/KpK6QHTHE2K+1OWWu4RGKWox3YnkD7x9wy1vNWyyapsl5mdHQ1Le3IyY3t2Od8+qm5I45WFkjGvaerXDIKvXU/I+5edrRT/AD9i7f8AdnNtabNY6ns9ntUjKmGlf29ZNEdzI25HIuHLJA6eYXn4kVdLFrzTRfKxraZ7XTc/3bd4xldOgpqelZsp4Y4m/wALGho+irmo9XWO0PcybZVVYH7mEBxB8z0C4+pnGk36Q+Cr2l7ZTbZMzRPEuqpZDstdzw9r/wALd2S058jlvqFJccKiI6dpaTe3t5KjeyPPMtDSCfmR814Xa9vl0qC21WiF+OgETpnD4nkpGLUurg0e2aW7fH/qc39VQv8AoY3arT8Fr6O1Dna8l1t1fSyWOCtZMw03s4f2ueW0DmfoqBwZqoDLfo+0G984laD1LOfNS8Wta9o7OfSFyaDy2xsLh/pC9tLfrpUf8lpKqjJ/FUSNhb+v0XZ6rHpzyKwVtPgqeh7hANfaomikbJ24kfThp/e7XZ7qt9nu1dPdI4ZpWyxS8x3ABja45bjngFoByfxD1krdS3AyCe4GlhxzbBSsyB/M88z6AKSipYIXukihjY9/3nNaASrayK3vRXGNx42b1jCyigWmMJhZRc0Dx3K20lzp3U9dTxzRH3PGceY8FzPU3DiqpC6psLnTxDn2BOJG/wAp9/5rrCwVVlwRk9osjJUejiFHrLUll/4SWdzuzGOyrIyXN9TzXzcNd6grojGatsDDyIgZtPz6rs9ZQUtYzbVUsE49wmjDvzXP5OGUtTWzTz3CGFkjiQymg2ho8AM4wseTp80rU1tGiMuJ+aWjmZzkkknzJyUVn1/YIbBcqWKjYRTyU4w5xyXPBO4nz6KsLzskOKaZtilU7Rljnse18bi1wOQ5pwR5qy0OvNQ0UYZ7YydoGB28YJ+a38PtOU+oJq9tax3YRwhjZG8iyQ+HngKxU3DSSjuENRBcIZmRuyY6mnDg4e8EZwtGLFm0qj0UZMmLeqKrV6s1Lfj7JFNKS7rFRx7Sfjjn9VPaY4bSzFtRf3GKPr7LGe87+Zw6fALplNR01KzbTU8ULfCNgb+S3gYW+Ol892R7MtZ/GoWjzUNDTUEDYKKCOCJo5NY3C9Kyi1pJejP7MJhZRdAREQBERAEREAREQBYwsogKbxTooqjTDp3kNkppWvjd8eRHqD9Fxr4Lt3Ea11N102+KiDnywyNm7JoyZAM8vjzz6Lj/ANi3b/xVf/8AK/8AReR1sP5NpG/paSjTZ2HhzRw0uk6J0WHOqGmWQ+Lif6Yx6KzqC0VbZrTpykpKl2ZQ0vc3+AuOdvplTy9PCtQkYr802ERFYRCIiAIiIAiIgCIiAIiIAiIgCIiAxhZwiIDGAso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0559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en-US" dirty="0" smtClean="0">
                <a:solidFill>
                  <a:schemeClr val="tx1"/>
                </a:solidFill>
              </a:rPr>
              <a:t>Performance Excellence Program (PEP)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600200"/>
            <a:ext cx="60213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1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Thru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Six Sigma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also:</a:t>
            </a:r>
          </a:p>
          <a:p>
            <a:pPr marL="396875" lvl="1" indent="-3413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&amp; Business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Planning/Scoring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(Using Balanced Scorecard &amp;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Baldrige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Criteria)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Partnerships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(Alliance for Innovation, ASQ, ICMA, CALEA, etc.)</a:t>
            </a:r>
          </a:p>
          <a:p>
            <a:pPr marL="854075" lvl="2" indent="-3413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Alignment &amp; Budget Reviews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(Business Planning to Budgeting)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U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(Foundational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Success)</a:t>
            </a:r>
          </a:p>
          <a:p>
            <a:pPr marL="854075" lvl="2" indent="-34131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4075" lvl="2" indent="-3413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Communications  </a:t>
            </a:r>
          </a:p>
          <a:p>
            <a:pPr marL="512762" lvl="2" defTabSz="857250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“Called to S-E-R-V-E” Difference)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www.cityoftyler.org/portals/0/Images/Departments/Lean%20Sigma/new%20PEP%20wheel%20on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24" y="3352800"/>
            <a:ext cx="34414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FDA4FB-CEAD-45B9-8EC7-39F9C860112C}" type="slidenum">
              <a:rPr lang="en-US"/>
              <a:pPr/>
              <a:t>11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334000" cy="5410200"/>
          </a:xfrm>
          <a:noFill/>
        </p:spPr>
        <p:txBody>
          <a:bodyPr>
            <a:noAutofit/>
          </a:bodyPr>
          <a:lstStyle/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Lean Six Sigma/PEP Dashboard 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Quarterly/Annual Report Outs 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Strategic Planning – tracking organization-wide priority metrics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Business Planning &amp; Scoring  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Independent Evaluation through TAPE/Baldrige award programs  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Citizen and Employee Surveys </a:t>
            </a:r>
          </a:p>
          <a:p>
            <a:pPr marL="342900" lvl="1" indent="-342900">
              <a:buFont typeface="Courier New" pitchFamily="49" charset="0"/>
              <a:buChar char="o"/>
              <a:defRPr/>
            </a:pPr>
            <a:endParaRPr lang="en-US" sz="2400" dirty="0" smtClean="0"/>
          </a:p>
          <a:p>
            <a:pPr marL="342900" lvl="1" indent="-342900">
              <a:buFont typeface="Courier New" pitchFamily="49" charset="0"/>
              <a:buChar char="o"/>
              <a:defRPr/>
            </a:pPr>
            <a:endParaRPr lang="en-US" sz="2400" dirty="0" smtClean="0"/>
          </a:p>
          <a:p>
            <a:pPr marL="342900" lvl="1" indent="-342900">
              <a:buFont typeface="Courier New" pitchFamily="49" charset="0"/>
              <a:buChar char="o"/>
              <a:defRPr/>
            </a:pPr>
            <a:endParaRPr lang="en-US" sz="2400" dirty="0" smtClean="0"/>
          </a:p>
          <a:p>
            <a:pPr lvl="0">
              <a:buFont typeface="Courier New" pitchFamily="49" charset="0"/>
              <a:buChar char="o"/>
            </a:pPr>
            <a:endParaRPr lang="en-US" sz="2400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7873">
            <a:off x="5059477" y="844173"/>
            <a:ext cx="3335956" cy="4322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330">
            <a:off x="6620637" y="3444984"/>
            <a:ext cx="1966868" cy="2788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120878"/>
              </p:ext>
            </p:extLst>
          </p:nvPr>
        </p:nvGraphicFramePr>
        <p:xfrm>
          <a:off x="228600" y="4459629"/>
          <a:ext cx="3552658" cy="218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69690"/>
              </p:ext>
            </p:extLst>
          </p:nvPr>
        </p:nvGraphicFramePr>
        <p:xfrm>
          <a:off x="3200400" y="4582411"/>
          <a:ext cx="3200400" cy="19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7" imgW="9601200" imgH="5829229" progId="AcroExch.Document.7">
                  <p:link updateAutomatic="1"/>
                </p:oleObj>
              </mc:Choice>
              <mc:Fallback>
                <p:oleObj name="Acrobat Document" r:id="rId7" imgW="9601200" imgH="5829229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82411"/>
                        <a:ext cx="3200400" cy="194319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0974" r="86995" b="65723"/>
          <a:stretch/>
        </p:blipFill>
        <p:spPr bwMode="auto">
          <a:xfrm>
            <a:off x="5848493" y="4440636"/>
            <a:ext cx="1354106" cy="111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Monitoring Progress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2819400"/>
            <a:ext cx="8763000" cy="2590800"/>
          </a:xfrm>
          <a:ln>
            <a:noFill/>
          </a:ln>
        </p:spPr>
        <p:txBody>
          <a:bodyPr>
            <a:noAutofit/>
          </a:bodyPr>
          <a:lstStyle/>
          <a:p>
            <a:pPr lvl="1" algn="l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conclude:</a:t>
            </a:r>
          </a:p>
          <a:p>
            <a:pPr lvl="1" algn="l">
              <a:buClr>
                <a:schemeClr val="bg1"/>
              </a:buClr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two cities are the same.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must be tailored to accommodate your community.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12700">
            <a:solidFill>
              <a:srgbClr val="3468A2"/>
            </a:solidFill>
          </a:ln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bAAEAAgMBAQAAAAAAAAAAAAAABQYBAwcEAv/EAEAQAAEDAwIDBQUFBQYHAAAAAAEAAgMEBREGEgchMRMiUWGBFEFxkaEVMkKx0SMzUnLBYoKSorLCJDRDU1VjlP/EABkBAQADAQEAAAAAAAAAAAAAAAACAwQBBf/EACMRAAMAAgEEAwEBAQAAAAAAAAABAgMRUQQSITETQXEUYQX/2gAMAwEAAhEDEQA/AO4oiIAiIgCIiAIiIAiIgCIiAIiIAiIgCIiAIiIAiIgCIiAIiIAiIgCIiAIiIAiIgCIiAIiIAiIgCKKrNRWahqX01ZdaOCdmN0ckzWuGRnmCfBaDrDTgGftugPk2dpJ+AzzXe18Ee+eScRfLXAgEe9fS4SCIiAIiwTgIDKKEZq7Try0MvlvO7GMVDef1W+t1DZ6CcwVt0o6eYAEslma04PTkV3tfBHunklEUcy92uS3vuDLhSuo4zh9QJRsafM9PeFst11oLmx77dWQVTYzteYXhwafA4TTO7R7UWMplcOmUREAREQBERAca4zQQs1HapGxMD5Y8SO2834cAM+PJXXUmj7XdLc2noaWhpa9pZLDI2NrT3SM9BnGOXqqdxqBdfrM1p2kxkA+B3jmrFQ2292rU9RcLnWPr4Y7S/s6jswwMIcDtwPfyytlb+ONPkxTr5K2tk1Vaqghub7TbaOpuddCwGeOm2gRD+05xAB8uq9en9R0V99oZTdpFU0ztlRTTN2yRO8x4eY5KncE2me23W4T5fUVNX33nqe7n83FaKiQ2zjVEKfkyuhAmaOjssd/VoVdYl3VK+ixZH2quSxs4gW99xqLfHb7pJV0+TLEymy5oHU4z05j5rfRa4tFfZa+6Ur5XMoGF9RCWbZGgAnofHCosF8otP8UtQVtye9sHZFncic87iY8DkOQ5HmeSluHOnpap96udyp2toLtyig3A7oy5ziTg+eF28Uqd/hyMl1Wv0nH8QLfFVU1LLb7o2oqgHQRmmw6QHwGVMafv0F9jq3wU9RT+y1BgkZUM2uDg1rjy/vBUbWoDeKWmABgAMx/iK6PT0cFNLUSQRBj6iTtJSPxu2hufk0D0VeSZUpr7LMdU6ab9HFNS0VNp7ijTvdTR+xSTwzCMtGwNd3XcunI5KnOOEFE1lrmaxgrJHPBcBzdGAOp8iRhfXHK3/sbZcmAgh7oHEe7I3D/SVrja7XNvudYGhzqWzxwReVQRvfj1a0eq1y/EZOPBlpadRyT2nKy2s4WCrfTQ+zw0bxUR7AWuewYOR7ySMr7slbQaM01aaGWBzrnWRNf7JTMBkmkIyfl0yTjkuf6LuRrbK3S+87qy5QuDR/2vvyenc+qtFrf9o8aawzjLaGmcyIfwgBo/3uVd4tOk/wBJxk2pa/C423VEFTdTaa2lqLdcdm9lPU7T2jfFrmktPwzlar7rKhsl0ht1XTVr6ifHY9jDuEmeWAc9cqrcYnGhqtPXOA7Z4ak4cOuBg4+i0cTKmOm1jpaqm3CKMiR21pccB7TyA5lVzimtPnZZWSkmuC42nWVtud2ktLW1NNXsGewqojG4jGeXovDU8RLZSU8lTUUNxZTxzvgM3YZYXtJBAOefQqAtDHat4jQ6jtjMWqjZsM7u66R+xwxt6j73vHuW3jLSwUejIIaaMRx+2bto8SHE/UlFjnvU8j5LcOuC12/VcFdWz0jKCvimhpvads0O0vbnA28+ZKxpvV9BqSaoit8NWPZx+0dLFtAPh169eSkqOkg2U9X2Y7cUzYt/9nkcfMBcv4a36kssl7bVxVrzLV5b7NSyTYxnrtBwoqFU00vRJ25aTfsvdl1lQ3m7zWulpq1tTBu7btIdojwccznxVlB5LlvDaobV6+1NURh4ZL3miRha4Av94PMFdSyo5ZUVolip1O2cY4x11PLqa3xRvLn0jB2wA+7khw+i61TT091tUc8DhJTVMOWuHva4Lx3CmuTJTPQCkqQesFS3af7rwPoQVGT6ludCMVOla7u++me2Rvpj9FDJ1E9qlr0SjC1Te/ZXeHczdJXG7WC9SNpf2ompppnBjJmYxkE+QbyX3Yqd+peJVTqKFrjbKJnYwTY5TPDcd3xHMnPwXsrdXz1g2HRlfUY6CohOAf8ACV5pNUat7MCj0s6njHT9k92B9FCuujba9slPSV4W/CIS3Mt964kakpZJ2GnuFLLBG8Hk52WdD4jaT6KR4S3d9vqK3S9ycGTwTO7AH8Ryd7R6jPqVpj1/drdUtF1skLeecdk6F3plXPT+q7JenNFO9sNWf+jMA15Pvwff6KS67HkTkj/HcPuKZrmvpWcULC907A2l2Cd2eUZLiefhyI+a6uDkAhazBC9250bHO8S0LZ0CnVKklwciO1t8lY4lW/7R0bcGBuXws7dnxZz/ACyvHwptzaLRdM9zcOrHOndy6hx7v+UBSV51jY7VM6nq6oPmA70UTS8jyOOQUDHxRtYmEf2dVNh6B/d5emVVXVxMfG39li6eqvvSILh5YDScRLxvYdlt3hnL+M93/KpK6QHTHE2K+1OWWu4RGKWox3YnkD7x9wy1vNWyyapsl5mdHQ1Le3IyY3t2Od8+qm5I45WFkjGvaerXDIKvXU/I+5edrRT/AD9i7f8AdnNtabNY6ns9ntUjKmGlf29ZNEdzI25HIuHLJA6eYXn4kVdLFrzTRfKxraZ7XTc/3bd4xldOgpqelZsp4Y4m/wALGho+irmo9XWO0PcybZVVYH7mEBxB8z0C4+pnGk36Q+Cr2l7ZTbZMzRPEuqpZDstdzw9r/wALd2S058jlvqFJccKiI6dpaTe3t5KjeyPPMtDSCfmR814Xa9vl0qC21WiF+OgETpnD4nkpGLUurg0e2aW7fH/qc39VQv8AoY3arT8Fr6O1Dna8l1t1fSyWOCtZMw03s4f2ueW0DmfoqBwZqoDLfo+0G984laD1LOfNS8Wta9o7OfSFyaDy2xsLh/pC9tLfrpUf8lpKqjJ/FUSNhb+v0XZ6rHpzyKwVtPgqeh7hANfaomikbJ24kfThp/e7XZ7qt9nu1dPdI4ZpWyxS8x3ABja45bjngFoByfxD1krdS3AyCe4GlhxzbBSsyB/M88z6AKSipYIXukihjY9/3nNaASrayK3vRXGNx42b1jCyigWmMJhZRc0Dx3K20lzp3U9dTxzRH3PGceY8FzPU3DiqpC6psLnTxDn2BOJG/wAp9/5rrCwVVlwRk9osjJUejiFHrLUll/4SWdzuzGOyrIyXN9TzXzcNd6grojGatsDDyIgZtPz6rs9ZQUtYzbVUsE49wmjDvzXP5OGUtTWzTz3CGFkjiQymg2ho8AM4wseTp80rU1tGiMuJ+aWjmZzkkknzJyUVn1/YIbBcqWKjYRTyU4w5xyXPBO4nz6KsLzskOKaZtilU7Rljnse18bi1wOQ5pwR5qy0OvNQ0UYZ7YydoGB28YJ+a38PtOU+oJq9tax3YRwhjZG8iyQ+HngKxU3DSSjuENRBcIZmRuyY6mnDg4e8EZwtGLFm0qj0UZMmLeqKrV6s1Lfj7JFNKS7rFRx7Sfjjn9VPaY4bSzFtRf3GKPr7LGe87+Zw6fALplNR01KzbTU8ULfCNgb+S3gYW+Ol892R7MtZ/GoWjzUNDTUEDYKKCOCJo5NY3C9Kyi1pJejP7MJhZRdAREQBERAEREAREQBYwsogKbxTooqjTDp3kNkppWvjd8eRHqD9Fxr4Lt3Ea11N102+KiDnywyNm7JoyZAM8vjzz6Lj/ANi3b/xVf/8AK/8AReR1sP5NpG/paSjTZ2HhzRw0uk6J0WHOqGmWQ+Lif6Yx6KzqC0VbZrTpykpKl2ZQ0vc3+AuOdvplTy9PCtQkYr802ERFYRCIiAIiIAiIgCIiAIiIAiIgCIiAxhZwiIDGAso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307975" y="-5794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7" y="544909"/>
            <a:ext cx="1139825" cy="14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63" y="1371600"/>
            <a:ext cx="8979937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07688" y="467380"/>
            <a:ext cx="8707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latin typeface="+mj-lt"/>
              </a:rPr>
              <a:t>Why?  To Maintain Continuous Improvement</a:t>
            </a:r>
            <a:endParaRPr lang="en-US" sz="2800" dirty="0">
              <a:latin typeface="+mj-lt"/>
            </a:endParaRPr>
          </a:p>
        </p:txBody>
      </p:sp>
      <p:sp>
        <p:nvSpPr>
          <p:cNvPr id="250884" name="Rectangle 4"/>
          <p:cNvSpPr>
            <a:spLocks noRot="1" noChangeArrowheads="1"/>
          </p:cNvSpPr>
          <p:nvPr/>
        </p:nvSpPr>
        <p:spPr bwMode="auto">
          <a:xfrm>
            <a:off x="933450" y="4511675"/>
            <a:ext cx="75247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15088" r="17946" b="6401"/>
          <a:stretch>
            <a:fillRect/>
          </a:stretch>
        </p:blipFill>
        <p:spPr bwMode="auto">
          <a:xfrm>
            <a:off x="295855" y="5334000"/>
            <a:ext cx="1014382" cy="799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5727" r="9030" b="5577"/>
          <a:stretch>
            <a:fillRect/>
          </a:stretch>
        </p:blipFill>
        <p:spPr bwMode="auto">
          <a:xfrm>
            <a:off x="5528594" y="2772533"/>
            <a:ext cx="958081" cy="580267"/>
          </a:xfrm>
          <a:prstGeom prst="rect">
            <a:avLst/>
          </a:prstGeom>
          <a:gradFill rotWithShape="1">
            <a:gsLst>
              <a:gs pos="0">
                <a:srgbClr val="033E95">
                  <a:alpha val="83000"/>
                </a:srgbClr>
              </a:gs>
              <a:gs pos="50000">
                <a:srgbClr val="033E95">
                  <a:gamma/>
                  <a:tint val="83922"/>
                  <a:invGamma/>
                </a:srgbClr>
              </a:gs>
              <a:gs pos="100000">
                <a:srgbClr val="033E95">
                  <a:alpha val="83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 descr="Business Plan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98" y="4406981"/>
            <a:ext cx="948102" cy="123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6629400" y="1920444"/>
            <a:ext cx="838200" cy="816936"/>
            <a:chOff x="2496" y="1248"/>
            <a:chExt cx="768" cy="573"/>
          </a:xfrm>
        </p:grpSpPr>
        <p:pic>
          <p:nvPicPr>
            <p:cNvPr id="12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" t="32323" r="45454" b="20808"/>
            <a:stretch>
              <a:fillRect/>
            </a:stretch>
          </p:blipFill>
          <p:spPr bwMode="auto">
            <a:xfrm>
              <a:off x="2568" y="1248"/>
              <a:ext cx="62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496" y="1584"/>
              <a:ext cx="76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</a:rPr>
                <a:t>Leadership Academy</a:t>
              </a:r>
            </a:p>
          </p:txBody>
        </p:sp>
      </p:grpSp>
      <p:pic>
        <p:nvPicPr>
          <p:cNvPr id="14" name="Picture 26" descr="T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53" y="4139553"/>
            <a:ext cx="889647" cy="8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7"/>
          <p:cNvSpPr>
            <a:spLocks noChangeArrowheads="1"/>
          </p:cNvSpPr>
          <p:nvPr/>
        </p:nvSpPr>
        <p:spPr bwMode="auto">
          <a:xfrm rot="19994294">
            <a:off x="2895600" y="4648200"/>
            <a:ext cx="4495800" cy="381000"/>
          </a:xfrm>
          <a:prstGeom prst="notchedRightArrow">
            <a:avLst>
              <a:gd name="adj1" fmla="val 50000"/>
              <a:gd name="adj2" fmla="val 29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8" descr="Lean Sigma 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63" y="2805021"/>
            <a:ext cx="889648" cy="85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32323" r="45454" b="20808"/>
          <a:stretch>
            <a:fillRect/>
          </a:stretch>
        </p:blipFill>
        <p:spPr bwMode="auto">
          <a:xfrm>
            <a:off x="4343400" y="3276600"/>
            <a:ext cx="1094950" cy="59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0" descr="Tyler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17" y="3962400"/>
            <a:ext cx="958083" cy="2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38472"/>
            <a:ext cx="1054897" cy="13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255" y="6172200"/>
            <a:ext cx="115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1996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2937" y="2831068"/>
            <a:ext cx="115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029200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“Key Leaders” Introduced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2345" y="4154269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“Developing Leaders” Introduced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55" y="1632155"/>
            <a:ext cx="1874219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VISION:  To be the standard for performance excellence in local government.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8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07688" y="467380"/>
            <a:ext cx="8707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latin typeface="+mj-lt"/>
              </a:rPr>
              <a:t>What?  The High Performance Organization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24991"/>
              </p:ext>
            </p:extLst>
          </p:nvPr>
        </p:nvGraphicFramePr>
        <p:xfrm>
          <a:off x="207688" y="1639405"/>
          <a:ext cx="8707711" cy="483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4333"/>
                <a:gridCol w="5253378"/>
              </a:tblGrid>
              <a:tr h="20756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Characteristics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Leadership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High performance teams of individual leaders drive urgency and direction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The pipeline is stocked with future leaders whose skills are matched to future needs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Middle managers embrace and translate strategy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Design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Structure and resource allocation reflect strategic tradeoffs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Few layers separate the CEO and the frontline, and spans of control are wide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93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Accountabilities, decision rights, and collaboration are constructed with thoughtful consideration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34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Individual capabilities are matched to role requirements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343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People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The employer brand is a core asset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348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Critical roles and key talents are clearly identified and treated with care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HR is a strategic partner and an enabler of the business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Change Management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Change is a disciplined cascade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The organization is evolutionary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394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1748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Culture and Engagement</a:t>
                      </a:r>
                      <a:endParaRPr lang="en-US" sz="18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Culture accelerates strategic objectives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Engagement is measured and cultivated to generate discretionary effort from employees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  <a:tr h="265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64" marR="6264" marT="6264" marB="0" anchor="b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3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How?  Approaches </a:t>
            </a:r>
            <a:r>
              <a:rPr lang="en-US" dirty="0" smtClean="0">
                <a:solidFill>
                  <a:schemeClr val="tx1"/>
                </a:solidFill>
              </a:rPr>
              <a:t>for Consideration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to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Formal Organization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 a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Organization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Integrated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rformance Excellence Program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1438" y="4800600"/>
            <a:ext cx="191423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Creating </a:t>
            </a:r>
            <a:r>
              <a:rPr lang="en-US" i="1" dirty="0" smtClean="0">
                <a:solidFill>
                  <a:schemeClr val="bg1"/>
                </a:solidFill>
              </a:rPr>
              <a:t>an Environment for “Small Company Speed</a:t>
            </a:r>
            <a:r>
              <a:rPr lang="en-US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Traditional City Organization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mcdaniel\AppData\Local\Microsoft\Windows\Temporary Internet Files\Content.Outlook\E421KSRX\FY2014-CITY-ORG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48640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905000"/>
            <a:ext cx="259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Hierarchy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Layers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Down</a:t>
            </a:r>
          </a:p>
          <a:p>
            <a:endParaRPr lang="en-US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4856693"/>
              </p:ext>
            </p:extLst>
          </p:nvPr>
        </p:nvGraphicFramePr>
        <p:xfrm>
          <a:off x="6400800" y="4343400"/>
          <a:ext cx="19431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676400"/>
            <a:ext cx="1447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City of Metrop0lis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24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9930719"/>
              </p:ext>
            </p:extLst>
          </p:nvPr>
        </p:nvGraphicFramePr>
        <p:xfrm>
          <a:off x="304800" y="1371601"/>
          <a:ext cx="8534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Begin to Flatten the Formal Organization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3810000" y="1752600"/>
            <a:ext cx="1524000" cy="76200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18682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Mayor &amp; Council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7924799" y="4126484"/>
            <a:ext cx="93287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4073806"/>
            <a:ext cx="0" cy="117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4064500"/>
            <a:ext cx="0" cy="1265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8600" y="4038600"/>
            <a:ext cx="0" cy="1179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" y="4038600"/>
            <a:ext cx="0" cy="855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4038600"/>
            <a:ext cx="0" cy="1179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8400" y="4038600"/>
            <a:ext cx="0" cy="1179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5200" y="4038600"/>
            <a:ext cx="0" cy="1179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82000" y="4038600"/>
            <a:ext cx="0" cy="1179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5983069"/>
            <a:ext cx="855287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 To be implemented over time, and in a measured way, according to priorities and staff skill sets/abilities.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114938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4114938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28" name="TextBox 27"/>
          <p:cNvSpPr txBox="1"/>
          <p:nvPr/>
        </p:nvSpPr>
        <p:spPr>
          <a:xfrm>
            <a:off x="3581400" y="4114938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4124174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4124106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  <p:sp>
        <p:nvSpPr>
          <p:cNvPr id="31" name="TextBox 30"/>
          <p:cNvSpPr txBox="1"/>
          <p:nvPr/>
        </p:nvSpPr>
        <p:spPr>
          <a:xfrm>
            <a:off x="6858000" y="4124174"/>
            <a:ext cx="9144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smtClean="0"/>
              <a:t>Portfolio of Assigned Departments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427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to Flattening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43420"/>
            <a:ext cx="838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 Layers &amp; Reduces Bureaucracy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Nimble to React Quickly to a Changing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 or Priorities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Penetrates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Layers More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Tears Down Silos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Empire Building &amp; More Collegiate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Communications (Permission to Speak Freely)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Greater Accountability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Directors on Assignment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for Greater Oversight of Smaller Number of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Plays to Employee Talents &amp; Strengths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Improves Success Planning/Enhances Delegation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124200" y="3419764"/>
            <a:ext cx="3009900" cy="305723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Introduce a Parallel Organization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2971800"/>
            <a:ext cx="83820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50461221"/>
              </p:ext>
            </p:extLst>
          </p:nvPr>
        </p:nvGraphicFramePr>
        <p:xfrm>
          <a:off x="1447800" y="3200400"/>
          <a:ext cx="6324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1056876"/>
              </p:ext>
            </p:extLst>
          </p:nvPr>
        </p:nvGraphicFramePr>
        <p:xfrm>
          <a:off x="304800" y="1371601"/>
          <a:ext cx="8534400" cy="167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4953000" y="2819400"/>
            <a:ext cx="1066800" cy="513195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0800" y="2819400"/>
            <a:ext cx="751032" cy="137160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4611469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Lean Six Sigma</a:t>
            </a:r>
          </a:p>
          <a:p>
            <a:pPr algn="ctr"/>
            <a:r>
              <a:rPr lang="en-US" sz="1400" dirty="0" smtClean="0"/>
              <a:t>Cadre of </a:t>
            </a:r>
          </a:p>
          <a:p>
            <a:pPr algn="ctr"/>
            <a:r>
              <a:rPr lang="en-US" sz="1400" dirty="0" smtClean="0"/>
              <a:t>Green Belts</a:t>
            </a:r>
          </a:p>
          <a:p>
            <a:pPr algn="ctr"/>
            <a:r>
              <a:rPr lang="en-US" sz="1400" dirty="0" smtClean="0"/>
              <a:t>“Emerging Leaders”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981200" y="3332595"/>
            <a:ext cx="990600" cy="363682"/>
          </a:xfrm>
          <a:prstGeom prst="wedgeRoundRectCallout">
            <a:avLst>
              <a:gd name="adj1" fmla="val 62745"/>
              <a:gd name="adj2" fmla="val -11187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On Rotating Assignment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934200" y="3886200"/>
            <a:ext cx="990600" cy="398318"/>
          </a:xfrm>
          <a:prstGeom prst="wedgeRoundRectCallout">
            <a:avLst>
              <a:gd name="adj1" fmla="val -63130"/>
              <a:gd name="adj2" fmla="val -10329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On Rotating Assignment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819400" y="2763982"/>
            <a:ext cx="762000" cy="655782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599" y="4672131"/>
            <a:ext cx="2012373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The world moves too fast for central control.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 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Seth Godin, </a:t>
            </a:r>
            <a:r>
              <a:rPr lang="en-US" sz="1200" u="sng" dirty="0" smtClean="0">
                <a:solidFill>
                  <a:schemeClr val="bg1"/>
                </a:solidFill>
              </a:rPr>
              <a:t>Linchpin</a:t>
            </a:r>
          </a:p>
          <a:p>
            <a:pPr marL="171450" indent="-171450" algn="ctr">
              <a:buFontTx/>
              <a:buChar char="-"/>
            </a:pPr>
            <a:endParaRPr lang="en-US" sz="12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Benefits to a Parallel Organization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33697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the Organization to be Ambidextrous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Fanatic Discipline &amp; Empirical Creativity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Pushes Innovation from the Bottom and Middle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Tears Down Departmental Silos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Informal Channels  of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Allows Ideas to Emerge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Cost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Savings (Mostly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Morale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Empowers Employees to Make a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Pushes People Out of Their Comfort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599" y="4672131"/>
            <a:ext cx="2012373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The world moves too fast for central control.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 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</a:rPr>
              <a:t>Seth Godin, </a:t>
            </a:r>
            <a:r>
              <a:rPr lang="en-US" sz="1200" u="sng" dirty="0" smtClean="0">
                <a:solidFill>
                  <a:schemeClr val="bg1"/>
                </a:solidFill>
              </a:rPr>
              <a:t>Linchpin</a:t>
            </a:r>
          </a:p>
          <a:p>
            <a:pPr marL="171450" indent="-171450" algn="ctr">
              <a:buFontTx/>
              <a:buChar char="-"/>
            </a:pPr>
            <a:endParaRPr lang="en-US" sz="12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1194</TotalTime>
  <Words>704</Words>
  <Application>Microsoft Office PowerPoint</Application>
  <PresentationFormat>On-screen Show (4:3)</PresentationFormat>
  <Paragraphs>186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Times New Roman</vt:lpstr>
      <vt:lpstr>Wingdings</vt:lpstr>
      <vt:lpstr>Wingdings 2</vt:lpstr>
      <vt:lpstr>Civic</vt:lpstr>
      <vt:lpstr>\\fserv\publicrelations$\Scorecards\Lean Sigma Balanced Scorecard Report_R1.pdf</vt:lpstr>
      <vt:lpstr>       ICMA Mountain Plains Regional Summit  Grapevine, Texas May 1-2, 2014 </vt:lpstr>
      <vt:lpstr>PowerPoint Presentation</vt:lpstr>
      <vt:lpstr>PowerPoint Presentation</vt:lpstr>
      <vt:lpstr>How?  Approaches for Consideration</vt:lpstr>
      <vt:lpstr>The Traditional City Organization</vt:lpstr>
      <vt:lpstr>1. Begin to Flatten the Formal Organization</vt:lpstr>
      <vt:lpstr>Benefits to Flattening</vt:lpstr>
      <vt:lpstr>2. Introduce a Parallel Organization</vt:lpstr>
      <vt:lpstr>Benefits to a Parallel Organization</vt:lpstr>
      <vt:lpstr>3. Performance Excellence Program (PEP)</vt:lpstr>
      <vt:lpstr>Monitoring Progress</vt:lpstr>
      <vt:lpstr>PowerPoint Presentation</vt:lpstr>
    </vt:vector>
  </TitlesOfParts>
  <Company>City of Tyler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McDaniel</dc:creator>
  <cp:lastModifiedBy>Mark McDaniel</cp:lastModifiedBy>
  <cp:revision>148</cp:revision>
  <cp:lastPrinted>2014-02-23T22:46:03Z</cp:lastPrinted>
  <dcterms:created xsi:type="dcterms:W3CDTF">2014-02-21T16:18:23Z</dcterms:created>
  <dcterms:modified xsi:type="dcterms:W3CDTF">2014-04-09T21:01:04Z</dcterms:modified>
</cp:coreProperties>
</file>