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71" r:id="rId4"/>
    <p:sldId id="272" r:id="rId5"/>
    <p:sldId id="273" r:id="rId6"/>
    <p:sldId id="274" r:id="rId7"/>
    <p:sldId id="275" r:id="rId8"/>
    <p:sldId id="276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AC9D4-BCCD-43C0-9241-39D2A392021D}" type="datetimeFigureOut">
              <a:rPr lang="en-US" smtClean="0"/>
              <a:pPr/>
              <a:t>3/31/2014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EDA6-260D-4CCD-9426-7AFF749BD20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637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AC9D4-BCCD-43C0-9241-39D2A392021D}" type="datetimeFigureOut">
              <a:rPr lang="en-US" smtClean="0"/>
              <a:pPr/>
              <a:t>3/31/2014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EDA6-260D-4CCD-9426-7AFF749BD20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095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AC9D4-BCCD-43C0-9241-39D2A392021D}" type="datetimeFigureOut">
              <a:rPr lang="en-US" smtClean="0"/>
              <a:pPr/>
              <a:t>3/31/2014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EDA6-260D-4CCD-9426-7AFF749BD20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686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AC9D4-BCCD-43C0-9241-39D2A392021D}" type="datetimeFigureOut">
              <a:rPr lang="en-US" smtClean="0"/>
              <a:pPr/>
              <a:t>3/31/2014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EDA6-260D-4CCD-9426-7AFF749BD20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45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AC9D4-BCCD-43C0-9241-39D2A392021D}" type="datetimeFigureOut">
              <a:rPr lang="en-US" smtClean="0"/>
              <a:pPr/>
              <a:t>3/31/2014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EDA6-260D-4CCD-9426-7AFF749BD20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944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AC9D4-BCCD-43C0-9241-39D2A392021D}" type="datetimeFigureOut">
              <a:rPr lang="en-US" smtClean="0"/>
              <a:pPr/>
              <a:t>3/31/2014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EDA6-260D-4CCD-9426-7AFF749BD20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736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AC9D4-BCCD-43C0-9241-39D2A392021D}" type="datetimeFigureOut">
              <a:rPr lang="en-US" smtClean="0"/>
              <a:pPr/>
              <a:t>3/31/2014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EDA6-260D-4CCD-9426-7AFF749BD20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085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AC9D4-BCCD-43C0-9241-39D2A392021D}" type="datetimeFigureOut">
              <a:rPr lang="en-US" smtClean="0"/>
              <a:pPr/>
              <a:t>3/31/2014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EDA6-260D-4CCD-9426-7AFF749BD20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136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AC9D4-BCCD-43C0-9241-39D2A392021D}" type="datetimeFigureOut">
              <a:rPr lang="en-US" smtClean="0"/>
              <a:pPr/>
              <a:t>3/31/2014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EDA6-260D-4CCD-9426-7AFF749BD20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163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AC9D4-BCCD-43C0-9241-39D2A392021D}" type="datetimeFigureOut">
              <a:rPr lang="en-US" smtClean="0"/>
              <a:pPr/>
              <a:t>3/31/2014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EDA6-260D-4CCD-9426-7AFF749BD20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799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AC9D4-BCCD-43C0-9241-39D2A392021D}" type="datetimeFigureOut">
              <a:rPr lang="en-US" smtClean="0"/>
              <a:pPr/>
              <a:t>3/31/2014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EDA6-260D-4CCD-9426-7AFF749BD20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742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6AC9D4-BCCD-43C0-9241-39D2A392021D}" type="datetimeFigureOut">
              <a:rPr lang="en-US" smtClean="0"/>
              <a:pPr/>
              <a:t>3/31/2014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A4EDA6-260D-4CCD-9426-7AFF749BD20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98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10" Type="http://schemas.openxmlformats.org/officeDocument/2006/relationships/image" Target="../media/image46.jpeg"/><Relationship Id="rId4" Type="http://schemas.openxmlformats.org/officeDocument/2006/relationships/image" Target="../media/image40.png"/><Relationship Id="rId9" Type="http://schemas.openxmlformats.org/officeDocument/2006/relationships/image" Target="../media/image4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0800000" flipV="1">
            <a:off x="685800" y="3505200"/>
            <a:ext cx="7772400" cy="1905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Doylestown Township </a:t>
            </a:r>
            <a:br>
              <a:rPr lang="en-US" sz="3200" dirty="0" smtClean="0"/>
            </a:br>
            <a:r>
              <a:rPr lang="en-US" sz="3200" dirty="0" smtClean="0"/>
              <a:t>Preserving the Past, Embracing the Future</a:t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24200" y="762000"/>
            <a:ext cx="5334000" cy="1905000"/>
          </a:xfrm>
        </p:spPr>
        <p:txBody>
          <a:bodyPr>
            <a:normAutofit/>
          </a:bodyPr>
          <a:lstStyle/>
          <a:p>
            <a:r>
              <a:rPr lang="en-US" b="1" dirty="0" smtClean="0"/>
              <a:t>The Challenge of Culture Change: How do you create and sustain excellence? </a:t>
            </a:r>
          </a:p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25908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79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2667000"/>
            <a:ext cx="4114800" cy="1828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is cultural Change? </a:t>
            </a:r>
            <a:br>
              <a:rPr lang="en-US" dirty="0" smtClean="0"/>
            </a:br>
            <a:r>
              <a:rPr lang="en-US" dirty="0" smtClean="0"/>
              <a:t>Is it the Ice Berg? </a:t>
            </a:r>
            <a:r>
              <a:rPr lang="en-US" dirty="0" smtClean="0"/>
              <a:t>Or are ice obstacles to change?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When do you recognize Change? </a:t>
            </a:r>
            <a:br>
              <a:rPr lang="en-US" dirty="0" smtClean="0"/>
            </a:br>
            <a:r>
              <a:rPr lang="en-US" dirty="0" smtClean="0"/>
              <a:t>How does your organization survive?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4724400"/>
            <a:ext cx="3733800" cy="114300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Embrace/Resist  -  </a:t>
            </a:r>
          </a:p>
          <a:p>
            <a:r>
              <a:rPr lang="en-US" sz="1800" dirty="0" smtClean="0"/>
              <a:t>Positive Attitude/ Avoid Negativity</a:t>
            </a:r>
          </a:p>
          <a:p>
            <a:r>
              <a:rPr lang="en-US" sz="1800" dirty="0" smtClean="0"/>
              <a:t>Sustain for future generations  </a:t>
            </a:r>
          </a:p>
          <a:p>
            <a:endParaRPr lang="en-US" sz="1800" dirty="0" smtClean="0"/>
          </a:p>
          <a:p>
            <a:endParaRPr lang="en-US" sz="1800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9" r="4649"/>
          <a:stretch>
            <a:fillRect/>
          </a:stretch>
        </p:blipFill>
        <p:spPr bwMode="auto">
          <a:xfrm>
            <a:off x="457200" y="533400"/>
            <a:ext cx="1940767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https://encrypted-tbn2.gstatic.com/images?q=tbn:ANd9GcS89aq79e3zJDhPmK7VwtbgzDp7HC9jOgvzKPEXvtvG9jRhCDtw2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5700" y="304800"/>
            <a:ext cx="1638300" cy="1781176"/>
          </a:xfrm>
          <a:prstGeom prst="rect">
            <a:avLst/>
          </a:prstGeom>
          <a:noFill/>
        </p:spPr>
      </p:pic>
      <p:pic>
        <p:nvPicPr>
          <p:cNvPr id="1028" name="Picture 4" descr="https://encrypted-tbn0.gstatic.com/images?q=tbn:ANd9GcTuTEgWRkkooEeEdVssLcnP2X4KCN5getYVQ17fRCNPJTlYzkV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2133600"/>
            <a:ext cx="2200275" cy="2133600"/>
          </a:xfrm>
          <a:prstGeom prst="rect">
            <a:avLst/>
          </a:prstGeom>
          <a:noFill/>
        </p:spPr>
      </p:pic>
      <p:sp>
        <p:nvSpPr>
          <p:cNvPr id="1030" name="AutoShape 6" descr="data:image/jpeg;base64,/9j/4AAQSkZJRgABAQAAAQABAAD/2wCEAAkGBxQTEhUUExQVFhUXFyAaGBgYFxodHRsbIBgcGx0aHRoeHyggHB8lHhwaITEkJSkrLi4uHB8zODMsNygtLisBCgoKDg0OFA8PFCwcFBwsKywsLCwsLCwsLCwsLCwsLCwsLCwsLCwsNzcsNywsKys3LCwsKywrKywrLCsrKysrK//AABEIAKUBGAMBIgACEQEDEQH/xAAcAAABBAMBAAAAAAAAAAAAAAAFAAMEBgECBwj/xABEEAACAQIEAwUEBggEBgMBAAABAhEAAwQSITEFQVEGEyJhcQcygZEUQlKhwdEVI2JysbLh8FOCkqIlM0Nzk/EWJEQ1/8QAFwEBAQEBAAAAAAAAAAAAAAAAAAECA//EABsRAQEBAAMBAQAAAAAAAAAAAAABEQISMSFB/9oADAMBAAIRAxEAPwDtlYNUT2z3COHGCR+tTYxzNcF75vtN/qNcJx2Na9aE1rnHUfOvJj3Dp/WrUMXh3wCJlC3ApFwlRDQ5KvO+YTBjlvyq9TXoc3l+0vzFI315svzFeWEQI3h0O0kDaYM0fwuEtKpuwSsZbSuQSWjVvITqB506Jr0M+Ltje4g9WH51j6bb/wAS3199dtp3rz/wy86rIXOFMDOuxBBADAyIPLzmpHGLNu2zm6jHMQQV3WfeAmAyzDA06rrud7ithPevWl5a3FGvzpk9oMKN8TY/8qfnXny/ilCOoOYkhlLLEjmrLqCRoRWuDuG8jL3aEqM3hABO2wG/p51eidno63xG0xIW4hKxmAYEidpHKt7GLtvOR1aN4IMVxnhPaA2CZIUkQYLPPOddTHQ1e8PxOzibbLbtFrir9SAZjQgyD8jWbF1cqVV7A4hAV7xryMxiLkqCYOg8tzR+2wIBGo61mxW1YrNKoNIrUinKYxTlVLASRrE70ArF9pcLauG1cuhHG+YEAfGIrXiHarCWADcvCD9kFo9csx8ai8dwVrHWWVY7yPCHBEEGBI3iekVRuK8GvYOxcZQLav4XRQHIXUH9Y2ozE6aGJ8q1JE1fLfbrBHa9sJ91tuu1P2O1+Fe6tkOwuNspRhOk8xXAEXK7G2zgkyuusA6ZuRiBRfgWOc4q1dzZnzgPJ1M7mT8a31ia7LxDtjhLNxrVy7DqYIysYMTExHMUza7a4NgSLpgb+Fh+Fcn7YYgrjburkmGPiIidRoOUEAelaLf8HeMymDsUknoZ3I9anWGuwL2wwkE94dP2G+e21bv2twoXMbmn7p19Otco4cSyNibmlvNk0HWfCBsPjyqbewZa2jMy+EzDN03OvPblTqa6ZZ7V4VsoW4SW90ZTJqbZ4tacMVJYLvAPy9fKuWYFfEt3UGTBBHj6R9kT0qbgu0TW0eCUGYy0SwfzGxJp1XV94h2ksWApvM1sP7uZGH4aVBbt3gxH6xjPRG/Kq3btDHXBauGAUkAz4TtpJ96DvFWbgvY/D4edC8iCG1ET0+X9mpZDW2P7aYO0EzXgc4kZQWj1jat7Xa/DMMwZ8sxmyNlneJ251NscIsqSBbQgbAiQvkoOgHPSqF2jsHE3O6wvcrYJAzqpAV45kCDJ0kVJIfVzw/anDOcqXJPoa1udqbKlgCzFTDZULaxPKuY8Y4S2Ca2ozvdRc10jVFk+ErpIjYk01gOL3AHyEIH08gOfrWuqa7Nw7HrdBK7DQzoQfMUqqXs1Qjv5bOSVltdT4uvSlWLGo19tQ/4a3/dt/wA1cDYkaV6A9sw/4Y//AHbf81cAX7q6cPGaw7yI86fsXirIQT4TmXyI5xtUYin7SZh5itolYvENnJZlcwBnEQQBpy3o3geNOgi2lstouZhmKfZyA6AzzqtONoI32/E1PwN9lYN4QVgnPtvIjp86gM2bhud4Liv31xi5aYzjmMhAWddzy0qbwzhJYkXbinSJMlvEBEwYkDkdJNV3i2KN/KWghNPDA0kTvrvr8asHZrHW4V2QC5aXSNFuaQFcnTNMQagCcQ4ZcWSFkWzDZSDHIEruJ1qNgkOsHKToJ5+XSugWcbbvN3qW8j5R3muXWRBg6GeXxobb4G6XngLetOxJVvCy6k7HnroRTQPtXSxRbiL1Hi16EiAIHlV87Eulu6Miw5EFAZ35jp5+lBsFgUthrbS0sHkghwAdAeRgk0b7OKty4ShBIUgZNYB3MkzJ0+6pR0ZlB3APrrWwFAez7XEIS68sVGVI1WBrJ+VHq5ts0MxLv3oAZgvQQPqz6nWidC8RcAvQSBvz/ZH50E22xgTvSZq1BqHexiEm2bio+2pE/AHeoKdxpQmLLI7i4oAW34vE5LMMx1BQgbcvKqhxPhWPxdy9icRaBFtCCA+RRlmAv2gNW13ol2txN2yEZL4e3J7lYJDMdHOYHkNQNtTVfxXH3RjbTFXHS7bC3WKEMPtD1GomJIrpIyB4gOFTfMy6QD7p2M7aiiPAcA5OHcxluX8q8iYiSOoE6nl50W4h2ss97a+iW7ltbUAI2XI4HMx4gfMkioNvizXcfZcIiDMMttTIWDu3Unrua0g52uDfpC7lnXIDCkaqsjUSNAdjQ/gXZ+/fuXxaUZFfVkSJ0kBJ0G/3UW4xxJjjFcNbF1VOZWaFzRDCRyiInnQ/gnEGt4bFMt28gtMmYJB1ObcjYaRp1pBMw1+3iMsF1szBSC3dkDxvoOcaSJmRT2KNprZKm47OVgllkRspUa6DXlVFGLvZzDMs6lcxXzIIEee9O4XiviBIEAAAagQD5cqYLPYxJLrbGVRAAO2nx5zpUi5iCpOdIl9pB1Hn8NRQ3hNzKwuwtwsxyJmMjq08oJETRhbkeK4IyPn2Gsj6o6fOgtHZDC23uFyqMzWz4hpIJA25SP4VcUurqAR4ND+zpz+EVyWzxwWrwNxmFrJD5DDZWmNRuBMwNRRPsrgXxF8o9y5dwxTOHOZc7e6JnU5Z9DWLFXTiHE7XcuytmBldCddNYI1A/a2rn2C4pduL9Fs20tWmBBAJJDGCJdtAWOum+tdD4PwK1ZDQpYkQSwEkDl6VDw2Ne5eIXDEBWC3O8hdRqrIdngHWPKkUj2YF3D93iHbvHUC66GM0bDbYVWbXZB4uXL+v6slHUAQQDBdI6Aair/ieJWraBrjhAdBmMTrG29McRxgNi8U8RVGG/PLTaA3s+wbLY7xmBNyCIMiB59daVEuyeHCYW0oAXwjQctKVSrAT2xtHDLn/AHLf84rzyWr0R7YR/wALvfvJ/OK87tW+HjNO5AB4s0zpEQR8tazhVlqaQzAJ0E05hiZraN7wIbWOe/P8t61tXjHlUzE4cNm1GYLOp3GlDnOo/CoJ1vGkEQY1EQN9edF8HfRmYR4mcBOg9NpMwflQXB2xnk5GynVWJht+n97URw9hyF5nNKRptAJnlGn40FtdnCKhuobgInOoOk7NHInqJ3ohh7uIGV7tsPB5EDwlZMKZ1GUbnnQrjKi4ll7Vt3cIRdS3JAUEAMcq7byfT1oPwW8y3gAZE/WnLI2XlzqCzXOJOwB7nPK6sjKYM/W55cnKN+dMYDiFy1d0MorZiVGup0Eeg5mo+FxneqWyKLqnN4d4zEkMDyG2uu9TXBYhioRANMhmTJ1Hppv10oOmdl8Tbu2xct/WktPvBjoRrsNNKPVVOxts2rQJzsbpHiOx0JmPqirVXOtRmgOIc/SGIC6A65l1MJv8jR0mqdeRc7aDxE5jA/8AdIUesY5cxUsoAA5/w61TO3HBrFxLuId3DFYUKRAjmRvJ+NOcYhWEQAUX0mNqrnE8fbQA3IOxEiRPwrUiaAcTx72cPZt5AGVrkgqDGbIQM0wxgdKrGJxBzZgfe8WnIncUZ45xEsFUwSZJnYryAoBdMyREdK3EOfSZM/WOk/l0o/2WbNdtOw0VgBqOhjw+8R51WUXWYn8aP9iEJxiNExrH/vlQSO1rsMZeICwrbk8iPzoct9gwysGmJHT4A6gU72vVhjb4gSGnTzAPypixalBLGdwsanqJ60B3hNxL/iIuF0ObwiAOhPXSR86G47BgM7MQSSQQ5CkE7HyI6UQ4Fhb6lTh7YyuQDceJHwB6eVTsZ2Vu3DcuPiFEwCcn6s9BIJI+VBV1EwRr13iaPcF4lkKr1BXM2oX0nTL5fOpvDuwV3KQ9wAaQVJI/hH3VK4R2Wa3cDXO7ZZ8Pimdd4A1+NKHcRwlrrW7q2S4yhTn0BjZpkRV74ffa5bKAlnKR4PDk118QoDi8Wp8CIyEEyApIgnXXaj3Ai9q25yAkkQWhB8W2j76xVPYbGYgKFIS2YgC4SSADuSDrp8udSsBjyWbNdRo8suXeY3n51WO0VrFX7qqBbBRS5CsSFHIEmJJO3LSnOHdmzllAQrKJBnUz9Ybgjy0pgL8T7PDFMLpcp4fCYnQjXwnSfOKFcTwhwNl27y5cD+EEZY22YdPMVYuL37iYQspGcL0kEbRpqRVMxnG2dS7lXyjaPD/lXcCKQWPsNjmuK6sRlWIHMSTIPloKVRuwTIWusikEqkkiARLRFKs31qN/a6s8LvfvJ/OK8891Ouvnpt0/GvQ/taaOGXjE6p/OK4RZxTGBIUHQEAAg+tdOPjNCTtUrCp0E029sgqG93aR99TcII261pELFE5j5VtZXvNJAIEDz8vWliAC5JOhOpjbrpzpu1bE67daAv+hHbuwh7xHYABfeBaNCBJmiFngT5sNaTN3l5mHp4gsjmABJNDsBbAuWQk5w3iYEnmPEViAIMV03sjgHRhibzB1w9gpZ0iC7tIM7kAD/AFVKJ/Gsis9q2gCBFtkiQzBdILKQYqu4fg1lB/y1IJ+sWieo13os14ETz3JPOmEedTvy6VlUXAcMCF5IKOZA6aa89dvvorZuBVhMoEbRyqMhEc9Kw98ICZEVRPxHF3jVgNoiBtqD03qFc7X4r/FPyX8qA4rEsNzmU7bVB7+mIPY/tZjMgbvmAMxsJjflyMVb8O4Kqx1YqCT1JEk1zNroI11XUAT1oue1lwAALbiNJB5D1pg143xZ+/uMhjKYE6jQARFVLEY2Gm5blpzRmIB6adB8Kn4Ze/uGXKg3ADlUGM2Yk6+YqJxfh+S4ol5GjBgoKsPeGmm+1WBrCqjBnuANznmo6Rt91D+I2FUwoIHUmZHXQaVniWIBgL11g1Gu3CQVO6mYJHyn8KoZW82oHOrH7PkDYxJMAczyqsho251efZdYBxB0tuSoIB1KxMHQ8+lSifx/gN/E43FXLKoYuZdXAMgASB09dabv9icUrK2RSNiCwHLcknQfnRPEcRuNxC+s3MobLFtSY0GrfVGp3oi7kO6XmuhmgzmCqsa6AH0PnFTRAfh18oircsW2kyog/EnYHrJ1qB/8qNpMoNx0BIbOFEH7ICiQBtR+3ct5gVt3L4DgTOhJnkvhAGsk861tdkwt9rt2L9srEBU/3HQEnqAJioKpie0ouZihZSxBYkn7gKlWOLMmt0lXGplTqPPn/wCxRXjXBEwzm5atqLTKc6Mdc2wUbsFbp99DktS65Ftqc2W5aNzOYGoUDUKTB0mqCd/F3ottbV1OkrDe7HLrofuqRhu1IFp0v22YH3gwMZToGYmMuxjTWfKtcVg7vv2lAETldoYkjRRqcu2vpQ3GcMuMHnDAEiGAvsxkCZy845ac6Atb4vibw7xQlu0o8T5QZMwo8MSBPlFWHC8ctrY/WtmOUEkEgSRrqTI5Vzrh1ts5t94LdwSTnRgQo19dSYiOQoxjMNaDAd4CwYSG1M5T72sHYRpUwWK/xw37fd2s+SPEdQ/PSDuNN6A8RRihKWz7hQ8yWjaNxRUXWj9XbAJnK0Rl/e85qJxCw7LmJUOk5SCY210iirf2JT/6tkx/0wP6H40qc7FuWwdlmmSgJmlWL61A72u//wAu9+8n84rz1a97TXyPOvRHtYE8Mv8Aqn84rztzrpx8Zo5mQ2GDATAgGQxbWD0I11+FRPdWSP761I4NgmusJjIu529fjT3EcKCzaqANfEYny8zVRDslNHZlVtisEyNpjl1ox+iLUKQLZAEyHI9RodfWNKD4lkyhVB8ywH+UiNRz51aeyWAD2XY2lyAT3rmFDAggTIJPQDelEe1h1XH2rZtqgNxQ4UMSCx08bEyf7iugdosZlRLCiABO87aCfjVQv9k730e7i8xVsyPatAQ2jTLAj3oJMUY7W4t1vEG3cc5FLMiEgZhMTyqCMzxua0S4f6RUIY4k/wDJva88n5mtLePP+DekbeEfiaoJK5/pQ3iDXF+t4SdAN62zXrinJhsRoNSqg/MzQa535Emzeiecb+k0GWck022lMXrd1dWsuI32/Ooz4vov+5fzqggHg+daNe5dfz5VFTFXFXMts5TpOh231qE+MMzlMgz6RUFn4dhTbklSNQ2pXzG2vImmeIJniF2nQESZM9Nd49AKX6czozhAVBAPi1BOuwG1R7XE3YjJZZiZgDMSdNYAXkKADftBT7pBn622npTNu2TMb/Z6jnFFsWty5bBNpshkK5BgkbwYgnrUPh5VWDHVRuRyHU6zVEMjNlCrB233+dXP2UYY/TZ2KrqD8arDWHc5fBM+HlmB2g/CrV7NsOUxssAsSYJ25az61KJeMwly5xTHLagpmlwzRI0nL0jrsPjVtw3FLSKFd7ORRAzsrFdBzB8QI6TVAx6lsbiXhgrXGymQAV1BHi35H4Vpd44Qxtvat5IgWgDA6eI6n41MHRLvHrUzAUfVVtA2ohtNSDpoPOomD4q73GQSjIwDhoVTPuyOcgbj4VWMJ2Z7+zcuXGFm4WgLmBESMsKCTOn9KK4bgIysDcuNeAzOWQ93mIMabxpuKA9xTC2b1spdBEn3lUHzEHXUa77VXb3A2RWRgqhDmDWtGJGgJ8QB0120rPDLnjIVkySwbLmcBiRBQEjz15QRW+Iwt1ULkpbyN4gvOCIbloaARxLDYkOpsycqgAlV5id9I23NR+HcfvYa4ou3MyjeNQfIGInX+tWHhzC4rE5o+oo0BYkll5kjz5VHs9jLDK7kXNzll/kNuXU0A9sbcvPbyMM1wmDpImMwJ5b86P4TsyqPmVzEakyZJjUdJ1mqvwvAm3lN8NbVjBJBEgHl0M1acJfGdLNu6pt6klWhjHMk7a0FhxDAARMcz5+dQrzgggjQg/wre0yZtWlmBnNp0geR3rNxOQE6VlR7sIf/AKNnf3edKtPZ+84K3PKR8jSrNahv2pEfoy/mMDw/POIrgH0OCdQfj6V6B9p2HL8OvARPhIBO8ODFcbs8NP1tIj5xW+PjNSuHnu7P9/fVcv4zOCrKT4s0jmdteXX50R4riRqoPLkeg2oNg7je7lksOoBHxO1aQb4VwO7eHgDMNgAwEHlrvtRh+zLI/drikZhLZUZQwywYAmM2p0B3ofhLGN7gsWHdpoAzrqQs5VA1JAE1J4Zwm1iCsjEKGjNcySoPSFkzvQH04Qv0e3iLuNY5Bna1cuByYIJygEEMdoMxVzbLdF7MpytaAysNYy8x8qpuL7OYPDNaTvHu32uLlzLqsMCcw0IGWBrOtWvG8aRMTessGlsoJUDQZdNTzk1kVW7wayuHYZDpdYJvyRZk9KKYrg1n6R7kE2nzaaH9WBoKI4uxYVCj98AzFh7sktHKfKpN3u2YPF2ShWBl2bTQT5UELs1gRbTEJb8AzrGvltJ5mt8StuDcAJc6FSZ5xM1Jt2gmdU7zxmYISZjbeg2Kxa22hg5uHRgApEdBrufwoIvFlm06x4QPeEQZn7vSuX4m1Fu9HJ0A+TV0XFcQVlNvLc0PhELOu8idSRr0FAMRwy0AVdb2pDESkyNoE9K1AJvgLh05QzCOo/8AYFCcNc8RmIgz50R4vfthcgLyCdGWNCZ3GmkUDDQRQWHhNtzadbSkuXUgCOSGRr5edD8NxHLlKkqQdGBI0O46+VFeH4vu1Fy2CNQQS2pIEToNKA4ywQZiFOsCdPiaA1jLjGzZyP8Aq1zwM3uuWAYxMgHTUxQHE3lEqqRJBJJk6CInaJ1qOWM9KyFk6mgcuXC8M0k+kffVo7PXjcuKJ1TcgxoTO+xI/KgmCvJ7hD5T7xzDQdQNqMYG2MPcYqZBGxEadf60GvFuIXDcNzU2Sx8IkZTOsHlrr0ocMVbjUM7ROYmCD5Ryrc8WdFZFKwWk6Ag66akVBvNMEspPQaRQWXg/aMowzjOpGxI35HQcqsdnjllFFzvbiqYGRtQsZtoGokjY8q5/hMBcILAEosFj9mTHr8KuKWypyKe8QKDbPdMc0AkiNgSOfPyigPWsXhzdgXLSEtBQek+I9ZJM0N4/xG5bDIJcsseHWOhOmxB67gUw+JsreIawHOTNOUCeepH4Uxx/iCi1msM6FgCbZHLb60GPTSoJWBuCzaCXCAW1d5jL+zOwk6fOjfDeJm4C0yIhIRQDyMEnxAjQx0qopij3CqctwlgSCNcwM+KRqPKi1trdxlRrLd5MkAuok6xpAj8KB08Zg3ENoXUUjWTlUayBm5zFS8Lxiw7ObtpbT7kv4OYjQc63wmGDr3aC5ZYzGhgCRrJMHX+zUDHdmL2Ug3e9zxuRGgOo59fvoDtpbF4MUuKCDDHXwncgTqfhWyYRgDlvAzqQAD4fLWqzg+AsgVhcctqRlNsk6jKYO0jT19aI2uzt4o1xb75guZhkXMN9xp8h51FXnsPbRcKvdtmWSQfj+G1Ko3s6tlcLlYGQ7Azz13HlSrFagn21cDB3SdgAf9wri2He5iHyW9FnxPyE8h1PlXYPaMVHD7+YEqQAYMbsOetc27FJ4FAggvpHODWuPjNVXE4O0puh7pt5GbIWXP3jL9XTRTtv1oWbjlghjUDYSddZ01mj3EuFYm61827TvZt3LjE/VBnxMPOiHs57NJirt8AkNbtqyOpjK7T89f4VvUFuxHAcRH/Se04GXxqG0+tkMlDE8p611Wxwu2AoVDbA1yqYE6TIGh2rfhVhktItyDcCgFoGp9etOYrGqgBkRnCkk9TGnnNc7dXHOPalfyY/CMACVtMT/wCVI1+dDeMcUa5fuyj7gnJHIDnvUrtPfGK4uEKylpVtzMgySxP3fdQft5auW7t1cPtpnM6kRW4iVaxy3vBLeBQAhuKX5yd5J9KsnBrkWO7KXWKjxS6hgCDHnNcWfA3UyuDJBmVOo2g9Rzrqfs+4zmsu2JJDTDs2maOfrrr1ilgm9peMtatDS4iHwlmZQduRPP0qu4rihuJNxLh0gOGXaI3XfrQTt0+MuXkbEIy2H8VoiCpQwQSV2aORihPZjGXEuLbhjbcwywSB0PlB56VZBcQpYZe6fLl3zCYAjcc6FY3iyOMuV2yiCAwJgCOs052se8LUWwxtiO9ZRopPu5jvGh8qpaWXJXKGzEnYGeW0UD/EsSrt4QQByO/zqPYtA7sB61P4tgLlsKbylLjbqd9NiY25iN9Kh4WwCwmY5kcqoILe0AgwIGhMfIDrTd7Gj7APlP8ASiLW7VvJqW1OkEbab7HXrQvGXPn0AHXlFQQbpDGQI8prFloOg+dTkQwNBHP+xqKdW2O/A0iD0jY1QzhXAUsUJB0JHnsal4TGFx4ztoCBy86DAEUb4XZY7oSCJgdNp+dQNix3iuwXxZ4zEwI32Om1DbmHIOvwo5w+4qoSxBGY/P8AuaauWmusCFM7Lqd4J0nfblVDGFvIMsg6e8QdDrppV97P9qbdz9VbtMmUZg0Ax1M6dY8pqlYPs/fZnBQWygk94co3jSfePlvRyxhjZTKDbLEHUjRifeB6D1qA0Mat1mtsxEnw5VzEKddREAT8/hVU7RBlvguyXUnwXDqIG4IXQHy51IwLlLufZx4cojKwjkF6fKo3FcRZuEFgVBM6rlMbeLLAmgzYxKN48/iMjVBJPUEggctK2xuL5ZnBB1Jnn9YmoFiGug+EKDoBJgc96sN5rEZki54YYET4jsSeo5ct6BjhuIxd24PHmVNCzkQdI3EEmtMXxu9bdglx2UtCk6RygTO886M8PYwX7szIGgGxG4HP5cqrXEuD3BDQCrNAI8JzTEETp67UFg4XjMQqszDLmbVcqgyWOu0gijOFx5zFDc0X6oA0EQQTuTsZ9aCcOC22RLoa4Hgg3CQARqVIkHSZkc6sVnE2BcyvalZBtsGJbKBsH5jeQetZosns/wAS1y1cLnMRcInmYJisUz7Nf+XeA90XTHoaVYvrcE/aJhjcwF5BAJy7/vCqB2UVRbSBGU5THXWT866F7QLuXA3m6ZT/ALhVI7JIDZS4v/UZp8iGOn3itTxkB4Txw4W/ibbE3LdzvFCAkZWYnWNqLezbELw9rovtpdVAmVWJGXNM6ef3VTuNF1xV8qplbhJ060c4Px68rC1fGXwmGKiRPPzitWIt/aj2iWQmTDsS86sVIykEHY6mqVxLtkLtuyge5lUtmlQDMyDPM7nXaonGcBb3VyxnmsHbk1AXBMpsOkT8aSGrB2W4mRjlLN4S8ydORjb12p7trff6S7E6MTsdxoNOtRexnC1OKtZpPi2+B0+NT+3WH/WuxRgQdJGgGmw9afor7WXIDAESIMRO8bfCrv2D4Sb+EJzLkznNInURp6dap+EsXWLKZECTO3Xf41fexmOt2MG1vMPErEGdMxGoq0F+2KH9EujC0UGFDfWkEBcuXzmqP7MrQTA4+8csytuW3iM0L5mdvKol1Lpw5tC74GARgSdNZGm21VjBPcOW1aZtXJyjYmIB/jvUg6VwHjlrubisFi7dRStwGGAEkCP2Z3qv+yDAH9IMYX9Xbdlz6x4gs77xzoZdwrpDZ1TScwU6Exrp7pEcvOp/B8SuEGa2wF57bWm5yDBLRrJ5flVG3by6bzOxyHu7jKCuxGZuvnVd4Hwpr+YBsnQkaM0+6Ty/rR+zgEfDZAwmSfKBzjfpp51tawJtqMs5V97cERrM6bn+AoA9rhVwo02yDmmP7PKouI4Vc8IS2zEjcA6eVH24ohZgpDWywIMRBIM6RqDp8qnWOJqVEuPIg/l8NKmioLgLzHS3AgjoP4zNZtcGuKfGjbaxBjXrNXN3W4hMjTZuhjQ6a7n40yBLlzouWY1iT4WjfkPQ700V7Fdm3tlGUrdDifATpto0/hUrCYZjfuA5gAuwIEKN/wDKINWHAWEvKIuLbK6K6aiG2kbaHf1oL2swgs4hQG0a3yEczMxV0ROHggNktvE5jmWRtyjbQg0nxbrleQpRlKiCCSOfTboasODwLHD2srFpaTBEhIPLoTAg0G7Q4C7FtbSlhkCuBBCsNYLcqDfEcYF24zXXMyCsKQPTTpANN4NS7FSSZ1DA9N486DYTBvGbu2Yba7A+QBnzongsAe7z5whz5TEhR0Lnk3lA0oM3LDFTluIVUjMp8B15yDrrUTiFhGzeLTeYOh+I3PSmOI32RoYq2XaDI89RBpkY1yZG3MAk6+Yogxb4bcyju1O06kac/wCxFRVwjo6s3jAJ1QjlrI5U/YvXAkgkMsFNZkHeY5bVvnVdbhUkboNQQOsjXWTHPSqovwni5hDkztmJMDfXcjYaRoKeu4k2cSL1q2zWiBnWZjcQFJOWN5Hxofw5BiGbIRbO0qIB6eEaT6daIY3hwtxN8hso0bMCyyQQI20mZ2qAzduYW4gBbKzNmUuTKGNZ5gHpsaE8OxpzIxKtlUqCWggzmDLHWOdAL+KVQETYE+8JkHYN6axr60f4FwyHuNlL2QYLaEbDlOmp+6oLt7N75Y4rMIPeT86zTnYZAt/GqDtcHLll6cqVc761BH2jH/h9+RyH8wqm+zdQ2HZYjJdOnqAa6hjUBQggMOhqq8NsKuLxQUAAraMRGpVx+Aqy/Eqp8XUpiggI/WkxKiNI0zczH8aD8SRoIKXWiPPLMzDD4bTXWe6SPEFOvOK37pTyFa1HDbGJY2m7xIK6gmII6eVQBbuuJtWy0bgLNd2xPCLLmWtW2P7SKf4itbfCbK+7atr6Io/CmjmPY7CXhirL3LRC54JbzBirF2nwF045nUTb8BMlY5SYJ1MVaU4JZW4LioA4Mgy0A/uzH3VLfDqTmIBYiJI5VLVc67XB7txTh0dEyw0JueWg5AaTVXbBYlFVUtXCo1fQjX9kkafKu3G2PL5VgIDTRyXB4bE90QbPvbhwPhoaxjMA3doBYRHX37il5Iny0A+FdcayPT4U02GY7OR6KKuo4VxBxadggZwRuc8T5AqKHvjGkEAr0BH513PF8GdjqxP+aKhXuzZP1UHqTPrV0cn4fxlkgFVCmJCKJbyPI+tF7xuPhylq1cMzDAA6HQrM7GPvq8XOzr7SD8KZPA22IIP7himjmdnhV+2plHViwgQNusg6a01iJQtnGVuuUamdDAro9/sw25so/wDfnUBuzZH/AORT/lWmimWsSxGnhBAnYyZ8vyo9xHBX7i27Zs3YWQSAYymNQRqTPKKJfow2/wD8qj0QU79OurGVCPhTQBw/C71i65Fi6yQPAFLBhEQGjQzrrG9M9psMVuW4FxZSQtz3hJOh69JNWJuNYmefwmhXEsHib794yOxAAmDt5U0M4y3dtpbybFQxZUcsIJ0Gkaz6aCtcFcN9LlvJfBIBLEFRpOhGg/jRnCcaxlpBbVXEbAjSPUim7/aS9qHtZvVQR9woNuFWy9tQyuyLtlBjXWJgnSIkbUD7RmGnM6ZtGBBBIGgkbHfc6/OrDY7TMFA+hhhH+HA+4VCxmKsu4a5gNenjAMdRsaCnMwEoozZ9B4VJmeXNemlbcT4dcskC7be0zfbnl0qz4zG22zNawjW3IClranwqN8vJZ5nyFVvH4i47As7XEEhc0aLOwk6ctqo04RZN18ouKmmrOSB8Tyqbb7MXCRle3cYz4VcSABq0Hcbag86h5kyHRfImND99O4C73bygGUnkBI291mUlR5igO4XEPhgAXtgmGCqyk6SBOnhP37VPwvAcVjD3it4W1Z2IgdAsjWnL2FwNu7bLjM6gucsksSRo+pnyM9dKufBOKm5GSytm157kz9UDl61BSr/s4xRJ/WWdfNjt/lq0dneG3MJZNs2y5b32B0MbQNKstzH2x9b7jWv6RtfbFZ0ReyGHcYjFOykC5lInnAg1ijvCrytOUg6cqVZvrcS+JKDbOaY8pnfyoRgMHaUu1tSGeAxIMmJgSfU0axlwqjEbgUE/S55r8qRmpq4cCsm0KHvxtBurfOtl4xaPMj4VROisAUJxPGh9WfmKg3ONnkx+OX8qosjMBvWjOp5j51XG40SNJPyP4UwzMx1aP8o/KmC092P7NatdUbmPhVctyOf8fypz6Yw0ifn+NMBpsdbXrPXStX4oo5GPIg0K+l6f8rX0P5UxcuzH6o/7qYDK8atEfW+UUm4tb/aoGbU/9Nx8zWosydLdz4q1AaPF7fLN6RTT8bX7JoY+FeYCsBH2W/KmDZuDa25n9lvyoCb8YX7LVhOJJ9lv7+NQ/oF0iRbaf3fzrU8Mv7d23+mgKJxBPsn7vzrH0635/IfnQq5wzEf4TfKmP0Tiv8FvuoClziag7D4qB+NaHiYB5R8R900O/QmIYa2G+7X76xb7OYkz+pgcpK/gafBPucXHMKP79aiPxReQG/T+tNt2XxXK2B8V/OmLnZXGkaWx/qUfjQShxcxEKR5VIt8aAgd3/fzoP/8ADcd9hd/tqKTdkOIb92v/AJFq/BJ7RlcTbgd5MEQhgGeZ8QGlcv4tg71od3cVd5zDl5GNOldEbsnxP/DT/wAi0xiuxfEbqlWtW9eZuroJB/CrKgNa4It0XMqrZYqoa0AIUjXNqSdd5G9R7XYxgpIvDNBywNJ5CZ0FXKz2X4gN7dqYAnvF1A+FT8P2TxPNbY/zD8qmqqnZvgr24lLJHNmnP5yOfT4Vbu6B2b74inrXZfEg7oOpzf0qVb7N3hv3Z+P9KaIIs8yR85rXJ6UUXs5d1nLHTN/Stx2df9kfH+lTRJ7N2wGaOg/jSqRwThjWixOWCI0J60qzVgwRTYsL9lfkKzSrMK1OHT7K/wCkVp3CjZV+QpUqDZLC/ZX/AEitu5X7K/IUqVaGe6UfVHyFZy1mlRWAKzFZpUCisEUqVQagVkUqVUZFI0qVQYFIis0qgxFKKzSoEKVZpVRis0qVUYpVmlQYpUqVBis0qVQKlWaVBg0qVKgwKVKlU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32" name="AutoShape 8" descr="data:image/jpeg;base64,/9j/4AAQSkZJRgABAQAAAQABAAD/2wCEAAkGBxQTEhUUExQVFhUXFyAaGBgYFxodHRsbIBgcGx0aHRoeHyggHB8lHhwaITEkJSkrLi4uHB8zODMsNygtLisBCgoKDg0OFA8PFCwcFBwsKywsLCwsLCwsLCwsLCwsLCwsLCwsLCwsNzcsNywsKys3LCwsKywrKywrLCsrKysrK//AABEIAKUBGAMBIgACEQEDEQH/xAAcAAABBAMBAAAAAAAAAAAAAAAFAAMEBgECBwj/xABEEAACAQIEAwUEBggEBgMBAAABAhEAAwQSITEFQVEGEyJhcQcygZEUQlKhwdEVI2JysbLh8FOCkqIlM0Nzk/EWJEQ1/8QAFwEBAQEBAAAAAAAAAAAAAAAAAAECA//EABsRAQEBAAMBAQAAAAAAAAAAAAABEQISMSFB/9oADAMBAAIRAxEAPwDtlYNUT2z3COHGCR+tTYxzNcF75vtN/qNcJx2Na9aE1rnHUfOvJj3Dp/WrUMXh3wCJlC3ApFwlRDQ5KvO+YTBjlvyq9TXoc3l+0vzFI315svzFeWEQI3h0O0kDaYM0fwuEtKpuwSsZbSuQSWjVvITqB506Jr0M+Ltje4g9WH51j6bb/wAS3199dtp3rz/wy86rIXOFMDOuxBBADAyIPLzmpHGLNu2zm6jHMQQV3WfeAmAyzDA06rrud7ithPevWl5a3FGvzpk9oMKN8TY/8qfnXny/ilCOoOYkhlLLEjmrLqCRoRWuDuG8jL3aEqM3hABO2wG/p51eidno63xG0xIW4hKxmAYEidpHKt7GLtvOR1aN4IMVxnhPaA2CZIUkQYLPPOddTHQ1e8PxOzibbLbtFrir9SAZjQgyD8jWbF1cqVV7A4hAV7xryMxiLkqCYOg8tzR+2wIBGo61mxW1YrNKoNIrUinKYxTlVLASRrE70ArF9pcLauG1cuhHG+YEAfGIrXiHarCWADcvCD9kFo9csx8ai8dwVrHWWVY7yPCHBEEGBI3iekVRuK8GvYOxcZQLav4XRQHIXUH9Y2ozE6aGJ8q1JE1fLfbrBHa9sJ91tuu1P2O1+Fe6tkOwuNspRhOk8xXAEXK7G2zgkyuusA6ZuRiBRfgWOc4q1dzZnzgPJ1M7mT8a31ia7LxDtjhLNxrVy7DqYIysYMTExHMUza7a4NgSLpgb+Fh+Fcn7YYgrjburkmGPiIidRoOUEAelaLf8HeMymDsUknoZ3I9anWGuwL2wwkE94dP2G+e21bv2twoXMbmn7p19Otco4cSyNibmlvNk0HWfCBsPjyqbewZa2jMy+EzDN03OvPblTqa6ZZ7V4VsoW4SW90ZTJqbZ4tacMVJYLvAPy9fKuWYFfEt3UGTBBHj6R9kT0qbgu0TW0eCUGYy0SwfzGxJp1XV94h2ksWApvM1sP7uZGH4aVBbt3gxH6xjPRG/Kq3btDHXBauGAUkAz4TtpJ96DvFWbgvY/D4edC8iCG1ET0+X9mpZDW2P7aYO0EzXgc4kZQWj1jat7Xa/DMMwZ8sxmyNlneJ251NscIsqSBbQgbAiQvkoOgHPSqF2jsHE3O6wvcrYJAzqpAV45kCDJ0kVJIfVzw/anDOcqXJPoa1udqbKlgCzFTDZULaxPKuY8Y4S2Ca2ozvdRc10jVFk+ErpIjYk01gOL3AHyEIH08gOfrWuqa7Nw7HrdBK7DQzoQfMUqqXs1Qjv5bOSVltdT4uvSlWLGo19tQ/4a3/dt/wA1cDYkaV6A9sw/4Y//AHbf81cAX7q6cPGaw7yI86fsXirIQT4TmXyI5xtUYin7SZh5itolYvENnJZlcwBnEQQBpy3o3geNOgi2lstouZhmKfZyA6AzzqtONoI32/E1PwN9lYN4QVgnPtvIjp86gM2bhud4Liv31xi5aYzjmMhAWddzy0qbwzhJYkXbinSJMlvEBEwYkDkdJNV3i2KN/KWghNPDA0kTvrvr8asHZrHW4V2QC5aXSNFuaQFcnTNMQagCcQ4ZcWSFkWzDZSDHIEruJ1qNgkOsHKToJ5+XSugWcbbvN3qW8j5R3muXWRBg6GeXxobb4G6XngLetOxJVvCy6k7HnroRTQPtXSxRbiL1Hi16EiAIHlV87Eulu6Miw5EFAZ35jp5+lBsFgUthrbS0sHkghwAdAeRgk0b7OKty4ShBIUgZNYB3MkzJ0+6pR0ZlB3APrrWwFAez7XEIS68sVGVI1WBrJ+VHq5ts0MxLv3oAZgvQQPqz6nWidC8RcAvQSBvz/ZH50E22xgTvSZq1BqHexiEm2bio+2pE/AHeoKdxpQmLLI7i4oAW34vE5LMMx1BQgbcvKqhxPhWPxdy9icRaBFtCCA+RRlmAv2gNW13ol2txN2yEZL4e3J7lYJDMdHOYHkNQNtTVfxXH3RjbTFXHS7bC3WKEMPtD1GomJIrpIyB4gOFTfMy6QD7p2M7aiiPAcA5OHcxluX8q8iYiSOoE6nl50W4h2ss97a+iW7ltbUAI2XI4HMx4gfMkioNvizXcfZcIiDMMttTIWDu3Unrua0g52uDfpC7lnXIDCkaqsjUSNAdjQ/gXZ+/fuXxaUZFfVkSJ0kBJ0G/3UW4xxJjjFcNbF1VOZWaFzRDCRyiInnQ/gnEGt4bFMt28gtMmYJB1ObcjYaRp1pBMw1+3iMsF1szBSC3dkDxvoOcaSJmRT2KNprZKm47OVgllkRspUa6DXlVFGLvZzDMs6lcxXzIIEee9O4XiviBIEAAAagQD5cqYLPYxJLrbGVRAAO2nx5zpUi5iCpOdIl9pB1Hn8NRQ3hNzKwuwtwsxyJmMjq08oJETRhbkeK4IyPn2Gsj6o6fOgtHZDC23uFyqMzWz4hpIJA25SP4VcUurqAR4ND+zpz+EVyWzxwWrwNxmFrJD5DDZWmNRuBMwNRRPsrgXxF8o9y5dwxTOHOZc7e6JnU5Z9DWLFXTiHE7XcuytmBldCddNYI1A/a2rn2C4pduL9Fs20tWmBBAJJDGCJdtAWOum+tdD4PwK1ZDQpYkQSwEkDl6VDw2Ne5eIXDEBWC3O8hdRqrIdngHWPKkUj2YF3D93iHbvHUC66GM0bDbYVWbXZB4uXL+v6slHUAQQDBdI6Aair/ieJWraBrjhAdBmMTrG29McRxgNi8U8RVGG/PLTaA3s+wbLY7xmBNyCIMiB59daVEuyeHCYW0oAXwjQctKVSrAT2xtHDLn/AHLf84rzyWr0R7YR/wALvfvJ/OK87tW+HjNO5AB4s0zpEQR8tazhVlqaQzAJ0E05hiZraN7wIbWOe/P8t61tXjHlUzE4cNm1GYLOp3GlDnOo/CoJ1vGkEQY1EQN9edF8HfRmYR4mcBOg9NpMwflQXB2xnk5GynVWJht+n97URw9hyF5nNKRptAJnlGn40FtdnCKhuobgInOoOk7NHInqJ3ohh7uIGV7tsPB5EDwlZMKZ1GUbnnQrjKi4ll7Vt3cIRdS3JAUEAMcq7byfT1oPwW8y3gAZE/WnLI2XlzqCzXOJOwB7nPK6sjKYM/W55cnKN+dMYDiFy1d0MorZiVGup0Eeg5mo+FxneqWyKLqnN4d4zEkMDyG2uu9TXBYhioRANMhmTJ1Hppv10oOmdl8Tbu2xct/WktPvBjoRrsNNKPVVOxts2rQJzsbpHiOx0JmPqirVXOtRmgOIc/SGIC6A65l1MJv8jR0mqdeRc7aDxE5jA/8AdIUesY5cxUsoAA5/w61TO3HBrFxLuId3DFYUKRAjmRvJ+NOcYhWEQAUX0mNqrnE8fbQA3IOxEiRPwrUiaAcTx72cPZt5AGVrkgqDGbIQM0wxgdKrGJxBzZgfe8WnIncUZ45xEsFUwSZJnYryAoBdMyREdK3EOfSZM/WOk/l0o/2WbNdtOw0VgBqOhjw+8R51WUXWYn8aP9iEJxiNExrH/vlQSO1rsMZeICwrbk8iPzoct9gwysGmJHT4A6gU72vVhjb4gSGnTzAPypixalBLGdwsanqJ60B3hNxL/iIuF0ObwiAOhPXSR86G47BgM7MQSSQQ5CkE7HyI6UQ4Fhb6lTh7YyuQDceJHwB6eVTsZ2Vu3DcuPiFEwCcn6s9BIJI+VBV1EwRr13iaPcF4lkKr1BXM2oX0nTL5fOpvDuwV3KQ9wAaQVJI/hH3VK4R2Wa3cDXO7ZZ8Pimdd4A1+NKHcRwlrrW7q2S4yhTn0BjZpkRV74ffa5bKAlnKR4PDk118QoDi8Wp8CIyEEyApIgnXXaj3Ai9q25yAkkQWhB8W2j76xVPYbGYgKFIS2YgC4SSADuSDrp8udSsBjyWbNdRo8suXeY3n51WO0VrFX7qqBbBRS5CsSFHIEmJJO3LSnOHdmzllAQrKJBnUz9Ybgjy0pgL8T7PDFMLpcp4fCYnQjXwnSfOKFcTwhwNl27y5cD+EEZY22YdPMVYuL37iYQspGcL0kEbRpqRVMxnG2dS7lXyjaPD/lXcCKQWPsNjmuK6sRlWIHMSTIPloKVRuwTIWusikEqkkiARLRFKs31qN/a6s8LvfvJ/OK8891Ouvnpt0/GvQ/taaOGXjE6p/OK4RZxTGBIUHQEAAg+tdOPjNCTtUrCp0E029sgqG93aR99TcII261pELFE5j5VtZXvNJAIEDz8vWliAC5JOhOpjbrpzpu1bE67daAv+hHbuwh7xHYABfeBaNCBJmiFngT5sNaTN3l5mHp4gsjmABJNDsBbAuWQk5w3iYEnmPEViAIMV03sjgHRhibzB1w9gpZ0iC7tIM7kAD/AFVKJ/Gsis9q2gCBFtkiQzBdILKQYqu4fg1lB/y1IJ+sWieo13os14ETz3JPOmEedTvy6VlUXAcMCF5IKOZA6aa89dvvorZuBVhMoEbRyqMhEc9Kw98ICZEVRPxHF3jVgNoiBtqD03qFc7X4r/FPyX8qA4rEsNzmU7bVB7+mIPY/tZjMgbvmAMxsJjflyMVb8O4Kqx1YqCT1JEk1zNroI11XUAT1oue1lwAALbiNJB5D1pg143xZ+/uMhjKYE6jQARFVLEY2Gm5blpzRmIB6adB8Kn4Ze/uGXKg3ADlUGM2Yk6+YqJxfh+S4ol5GjBgoKsPeGmm+1WBrCqjBnuANznmo6Rt91D+I2FUwoIHUmZHXQaVniWIBgL11g1Gu3CQVO6mYJHyn8KoZW82oHOrH7PkDYxJMAczyqsho251efZdYBxB0tuSoIB1KxMHQ8+lSifx/gN/E43FXLKoYuZdXAMgASB09dabv9icUrK2RSNiCwHLcknQfnRPEcRuNxC+s3MobLFtSY0GrfVGp3oi7kO6XmuhmgzmCqsa6AH0PnFTRAfh18oircsW2kyog/EnYHrJ1qB/8qNpMoNx0BIbOFEH7ICiQBtR+3ct5gVt3L4DgTOhJnkvhAGsk861tdkwt9rt2L9srEBU/3HQEnqAJioKpie0ouZihZSxBYkn7gKlWOLMmt0lXGplTqPPn/wCxRXjXBEwzm5atqLTKc6Mdc2wUbsFbp99DktS65Ftqc2W5aNzOYGoUDUKTB0mqCd/F3ottbV1OkrDe7HLrofuqRhu1IFp0v22YH3gwMZToGYmMuxjTWfKtcVg7vv2lAETldoYkjRRqcu2vpQ3GcMuMHnDAEiGAvsxkCZy845ac6Atb4vibw7xQlu0o8T5QZMwo8MSBPlFWHC8ctrY/WtmOUEkEgSRrqTI5Vzrh1ts5t94LdwSTnRgQo19dSYiOQoxjMNaDAd4CwYSG1M5T72sHYRpUwWK/xw37fd2s+SPEdQ/PSDuNN6A8RRihKWz7hQ8yWjaNxRUXWj9XbAJnK0Rl/e85qJxCw7LmJUOk5SCY210iirf2JT/6tkx/0wP6H40qc7FuWwdlmmSgJmlWL61A72u//wAu9+8n84rz1a97TXyPOvRHtYE8Mv8Aqn84rztzrpx8Zo5mQ2GDATAgGQxbWD0I11+FRPdWSP761I4NgmusJjIu529fjT3EcKCzaqANfEYny8zVRDslNHZlVtisEyNpjl1ox+iLUKQLZAEyHI9RodfWNKD4lkyhVB8ywH+UiNRz51aeyWAD2XY2lyAT3rmFDAggTIJPQDelEe1h1XH2rZtqgNxQ4UMSCx08bEyf7iugdosZlRLCiABO87aCfjVQv9k730e7i8xVsyPatAQ2jTLAj3oJMUY7W4t1vEG3cc5FLMiEgZhMTyqCMzxua0S4f6RUIY4k/wDJva88n5mtLePP+DekbeEfiaoJK5/pQ3iDXF+t4SdAN62zXrinJhsRoNSqg/MzQa535Emzeiecb+k0GWck022lMXrd1dWsuI32/Ooz4vov+5fzqggHg+daNe5dfz5VFTFXFXMts5TpOh231qE+MMzlMgz6RUFn4dhTbklSNQ2pXzG2vImmeIJniF2nQESZM9Nd49AKX6czozhAVBAPi1BOuwG1R7XE3YjJZZiZgDMSdNYAXkKADftBT7pBn622npTNu2TMb/Z6jnFFsWty5bBNpshkK5BgkbwYgnrUPh5VWDHVRuRyHU6zVEMjNlCrB233+dXP2UYY/TZ2KrqD8arDWHc5fBM+HlmB2g/CrV7NsOUxssAsSYJ25az61KJeMwly5xTHLagpmlwzRI0nL0jrsPjVtw3FLSKFd7ORRAzsrFdBzB8QI6TVAx6lsbiXhgrXGymQAV1BHi35H4Vpd44Qxtvat5IgWgDA6eI6n41MHRLvHrUzAUfVVtA2ohtNSDpoPOomD4q73GQSjIwDhoVTPuyOcgbj4VWMJ2Z7+zcuXGFm4WgLmBESMsKCTOn9KK4bgIysDcuNeAzOWQ93mIMabxpuKA9xTC2b1spdBEn3lUHzEHXUa77VXb3A2RWRgqhDmDWtGJGgJ8QB0120rPDLnjIVkySwbLmcBiRBQEjz15QRW+Iwt1ULkpbyN4gvOCIbloaARxLDYkOpsycqgAlV5id9I23NR+HcfvYa4ou3MyjeNQfIGInX+tWHhzC4rE5o+oo0BYkll5kjz5VHs9jLDK7kXNzll/kNuXU0A9sbcvPbyMM1wmDpImMwJ5b86P4TsyqPmVzEakyZJjUdJ1mqvwvAm3lN8NbVjBJBEgHl0M1acJfGdLNu6pt6klWhjHMk7a0FhxDAARMcz5+dQrzgggjQg/wre0yZtWlmBnNp0geR3rNxOQE6VlR7sIf/AKNnf3edKtPZ+84K3PKR8jSrNahv2pEfoy/mMDw/POIrgH0OCdQfj6V6B9p2HL8OvARPhIBO8ODFcbs8NP1tIj5xW+PjNSuHnu7P9/fVcv4zOCrKT4s0jmdteXX50R4riRqoPLkeg2oNg7je7lksOoBHxO1aQb4VwO7eHgDMNgAwEHlrvtRh+zLI/drikZhLZUZQwywYAmM2p0B3ofhLGN7gsWHdpoAzrqQs5VA1JAE1J4Zwm1iCsjEKGjNcySoPSFkzvQH04Qv0e3iLuNY5Bna1cuByYIJygEEMdoMxVzbLdF7MpytaAysNYy8x8qpuL7OYPDNaTvHu32uLlzLqsMCcw0IGWBrOtWvG8aRMTessGlsoJUDQZdNTzk1kVW7wayuHYZDpdYJvyRZk9KKYrg1n6R7kE2nzaaH9WBoKI4uxYVCj98AzFh7sktHKfKpN3u2YPF2ShWBl2bTQT5UELs1gRbTEJb8AzrGvltJ5mt8StuDcAJc6FSZ5xM1Jt2gmdU7zxmYISZjbeg2Kxa22hg5uHRgApEdBrufwoIvFlm06x4QPeEQZn7vSuX4m1Fu9HJ0A+TV0XFcQVlNvLc0PhELOu8idSRr0FAMRwy0AVdb2pDESkyNoE9K1AJvgLh05QzCOo/8AYFCcNc8RmIgz50R4vfthcgLyCdGWNCZ3GmkUDDQRQWHhNtzadbSkuXUgCOSGRr5edD8NxHLlKkqQdGBI0O46+VFeH4vu1Fy2CNQQS2pIEToNKA4ywQZiFOsCdPiaA1jLjGzZyP8Aq1zwM3uuWAYxMgHTUxQHE3lEqqRJBJJk6CInaJ1qOWM9KyFk6mgcuXC8M0k+kffVo7PXjcuKJ1TcgxoTO+xI/KgmCvJ7hD5T7xzDQdQNqMYG2MPcYqZBGxEadf60GvFuIXDcNzU2Sx8IkZTOsHlrr0ocMVbjUM7ROYmCD5Ryrc8WdFZFKwWk6Ag66akVBvNMEspPQaRQWXg/aMowzjOpGxI35HQcqsdnjllFFzvbiqYGRtQsZtoGokjY8q5/hMBcILAEosFj9mTHr8KuKWypyKe8QKDbPdMc0AkiNgSOfPyigPWsXhzdgXLSEtBQek+I9ZJM0N4/xG5bDIJcsseHWOhOmxB67gUw+JsreIawHOTNOUCeepH4Uxx/iCi1msM6FgCbZHLb60GPTSoJWBuCzaCXCAW1d5jL+zOwk6fOjfDeJm4C0yIhIRQDyMEnxAjQx0qopij3CqctwlgSCNcwM+KRqPKi1trdxlRrLd5MkAuok6xpAj8KB08Zg3ENoXUUjWTlUayBm5zFS8Lxiw7ObtpbT7kv4OYjQc63wmGDr3aC5ZYzGhgCRrJMHX+zUDHdmL2Ug3e9zxuRGgOo59fvoDtpbF4MUuKCDDHXwncgTqfhWyYRgDlvAzqQAD4fLWqzg+AsgVhcctqRlNsk6jKYO0jT19aI2uzt4o1xb75guZhkXMN9xp8h51FXnsPbRcKvdtmWSQfj+G1Ko3s6tlcLlYGQ7Azz13HlSrFagn21cDB3SdgAf9wri2He5iHyW9FnxPyE8h1PlXYPaMVHD7+YEqQAYMbsOetc27FJ4FAggvpHODWuPjNVXE4O0puh7pt5GbIWXP3jL9XTRTtv1oWbjlghjUDYSddZ01mj3EuFYm61827TvZt3LjE/VBnxMPOiHs57NJirt8AkNbtqyOpjK7T89f4VvUFuxHAcRH/Se04GXxqG0+tkMlDE8p611Wxwu2AoVDbA1yqYE6TIGh2rfhVhktItyDcCgFoGp9etOYrGqgBkRnCkk9TGnnNc7dXHOPalfyY/CMACVtMT/wCVI1+dDeMcUa5fuyj7gnJHIDnvUrtPfGK4uEKylpVtzMgySxP3fdQft5auW7t1cPtpnM6kRW4iVaxy3vBLeBQAhuKX5yd5J9KsnBrkWO7KXWKjxS6hgCDHnNcWfA3UyuDJBmVOo2g9Rzrqfs+4zmsu2JJDTDs2maOfrrr1ilgm9peMtatDS4iHwlmZQduRPP0qu4rihuJNxLh0gOGXaI3XfrQTt0+MuXkbEIy2H8VoiCpQwQSV2aORihPZjGXEuLbhjbcwywSB0PlB56VZBcQpYZe6fLl3zCYAjcc6FY3iyOMuV2yiCAwJgCOs052se8LUWwxtiO9ZRopPu5jvGh8qpaWXJXKGzEnYGeW0UD/EsSrt4QQByO/zqPYtA7sB61P4tgLlsKbylLjbqd9NiY25iN9Kh4WwCwmY5kcqoILe0AgwIGhMfIDrTd7Gj7APlP8ASiLW7VvJqW1OkEbab7HXrQvGXPn0AHXlFQQbpDGQI8prFloOg+dTkQwNBHP+xqKdW2O/A0iD0jY1QzhXAUsUJB0JHnsal4TGFx4ztoCBy86DAEUb4XZY7oSCJgdNp+dQNix3iuwXxZ4zEwI32Om1DbmHIOvwo5w+4qoSxBGY/P8AuaauWmusCFM7Lqd4J0nfblVDGFvIMsg6e8QdDrppV97P9qbdz9VbtMmUZg0Ax1M6dY8pqlYPs/fZnBQWygk94co3jSfePlvRyxhjZTKDbLEHUjRifeB6D1qA0Mat1mtsxEnw5VzEKddREAT8/hVU7RBlvguyXUnwXDqIG4IXQHy51IwLlLufZx4cojKwjkF6fKo3FcRZuEFgVBM6rlMbeLLAmgzYxKN48/iMjVBJPUEggctK2xuL5ZnBB1Jnn9YmoFiGug+EKDoBJgc96sN5rEZki54YYET4jsSeo5ct6BjhuIxd24PHmVNCzkQdI3EEmtMXxu9bdglx2UtCk6RygTO886M8PYwX7szIGgGxG4HP5cqrXEuD3BDQCrNAI8JzTEETp67UFg4XjMQqszDLmbVcqgyWOu0gijOFx5zFDc0X6oA0EQQTuTsZ9aCcOC22RLoa4Hgg3CQARqVIkHSZkc6sVnE2BcyvalZBtsGJbKBsH5jeQetZosns/wAS1y1cLnMRcInmYJisUz7Nf+XeA90XTHoaVYvrcE/aJhjcwF5BAJy7/vCqB2UVRbSBGU5THXWT866F7QLuXA3m6ZT/ALhVI7JIDZS4v/UZp8iGOn3itTxkB4Txw4W/ibbE3LdzvFCAkZWYnWNqLezbELw9rovtpdVAmVWJGXNM6ef3VTuNF1xV8qplbhJ060c4Px68rC1fGXwmGKiRPPzitWIt/aj2iWQmTDsS86sVIykEHY6mqVxLtkLtuyge5lUtmlQDMyDPM7nXaonGcBb3VyxnmsHbk1AXBMpsOkT8aSGrB2W4mRjlLN4S8ydORjb12p7trff6S7E6MTsdxoNOtRexnC1OKtZpPi2+B0+NT+3WH/WuxRgQdJGgGmw9afor7WXIDAESIMRO8bfCrv2D4Sb+EJzLkznNInURp6dap+EsXWLKZECTO3Xf41fexmOt2MG1vMPErEGdMxGoq0F+2KH9EujC0UGFDfWkEBcuXzmqP7MrQTA4+8csytuW3iM0L5mdvKol1Lpw5tC74GARgSdNZGm21VjBPcOW1aZtXJyjYmIB/jvUg6VwHjlrubisFi7dRStwGGAEkCP2Z3qv+yDAH9IMYX9Xbdlz6x4gs77xzoZdwrpDZ1TScwU6Exrp7pEcvOp/B8SuEGa2wF57bWm5yDBLRrJ5flVG3by6bzOxyHu7jKCuxGZuvnVd4Hwpr+YBsnQkaM0+6Ty/rR+zgEfDZAwmSfKBzjfpp51tawJtqMs5V97cERrM6bn+AoA9rhVwo02yDmmP7PKouI4Vc8IS2zEjcA6eVH24ohZgpDWywIMRBIM6RqDp8qnWOJqVEuPIg/l8NKmioLgLzHS3AgjoP4zNZtcGuKfGjbaxBjXrNXN3W4hMjTZuhjQ6a7n40yBLlzouWY1iT4WjfkPQ700V7Fdm3tlGUrdDifATpto0/hUrCYZjfuA5gAuwIEKN/wDKINWHAWEvKIuLbK6K6aiG2kbaHf1oL2swgs4hQG0a3yEczMxV0ROHggNktvE5jmWRtyjbQg0nxbrleQpRlKiCCSOfTboasODwLHD2srFpaTBEhIPLoTAg0G7Q4C7FtbSlhkCuBBCsNYLcqDfEcYF24zXXMyCsKQPTTpANN4NS7FSSZ1DA9N486DYTBvGbu2Yba7A+QBnzongsAe7z5whz5TEhR0Lnk3lA0oM3LDFTluIVUjMp8B15yDrrUTiFhGzeLTeYOh+I3PSmOI32RoYq2XaDI89RBpkY1yZG3MAk6+Yogxb4bcyju1O06kac/wCxFRVwjo6s3jAJ1QjlrI5U/YvXAkgkMsFNZkHeY5bVvnVdbhUkboNQQOsjXWTHPSqovwni5hDkztmJMDfXcjYaRoKeu4k2cSL1q2zWiBnWZjcQFJOWN5Hxofw5BiGbIRbO0qIB6eEaT6daIY3hwtxN8hso0bMCyyQQI20mZ2qAzduYW4gBbKzNmUuTKGNZ5gHpsaE8OxpzIxKtlUqCWggzmDLHWOdAL+KVQETYE+8JkHYN6axr60f4FwyHuNlL2QYLaEbDlOmp+6oLt7N75Y4rMIPeT86zTnYZAt/GqDtcHLll6cqVc761BH2jH/h9+RyH8wqm+zdQ2HZYjJdOnqAa6hjUBQggMOhqq8NsKuLxQUAAraMRGpVx+Aqy/Eqp8XUpiggI/WkxKiNI0zczH8aD8SRoIKXWiPPLMzDD4bTXWe6SPEFOvOK37pTyFa1HDbGJY2m7xIK6gmII6eVQBbuuJtWy0bgLNd2xPCLLmWtW2P7SKf4itbfCbK+7atr6Io/CmjmPY7CXhirL3LRC54JbzBirF2nwF045nUTb8BMlY5SYJ1MVaU4JZW4LioA4Mgy0A/uzH3VLfDqTmIBYiJI5VLVc67XB7txTh0dEyw0JueWg5AaTVXbBYlFVUtXCo1fQjX9kkafKu3G2PL5VgIDTRyXB4bE90QbPvbhwPhoaxjMA3doBYRHX37il5Iny0A+FdcayPT4U02GY7OR6KKuo4VxBxadggZwRuc8T5AqKHvjGkEAr0BH513PF8GdjqxP+aKhXuzZP1UHqTPrV0cn4fxlkgFVCmJCKJbyPI+tF7xuPhylq1cMzDAA6HQrM7GPvq8XOzr7SD8KZPA22IIP7himjmdnhV+2plHViwgQNusg6a01iJQtnGVuuUamdDAro9/sw25so/wDfnUBuzZH/AORT/lWmimWsSxGnhBAnYyZ8vyo9xHBX7i27Zs3YWQSAYymNQRqTPKKJfow2/wD8qj0QU79OurGVCPhTQBw/C71i65Fi6yQPAFLBhEQGjQzrrG9M9psMVuW4FxZSQtz3hJOh69JNWJuNYmefwmhXEsHib794yOxAAmDt5U0M4y3dtpbybFQxZUcsIJ0Gkaz6aCtcFcN9LlvJfBIBLEFRpOhGg/jRnCcaxlpBbVXEbAjSPUim7/aS9qHtZvVQR9woNuFWy9tQyuyLtlBjXWJgnSIkbUD7RmGnM6ZtGBBBIGgkbHfc6/OrDY7TMFA+hhhH+HA+4VCxmKsu4a5gNenjAMdRsaCnMwEoozZ9B4VJmeXNemlbcT4dcskC7be0zfbnl0qz4zG22zNawjW3IClranwqN8vJZ5nyFVvH4i47As7XEEhc0aLOwk6ctqo04RZN18ouKmmrOSB8Tyqbb7MXCRle3cYz4VcSABq0Hcbag86h5kyHRfImND99O4C73bygGUnkBI291mUlR5igO4XEPhgAXtgmGCqyk6SBOnhP37VPwvAcVjD3it4W1Z2IgdAsjWnL2FwNu7bLjM6gucsksSRo+pnyM9dKufBOKm5GSytm157kz9UDl61BSr/s4xRJ/WWdfNjt/lq0dneG3MJZNs2y5b32B0MbQNKstzH2x9b7jWv6RtfbFZ0ReyGHcYjFOykC5lInnAg1ijvCrytOUg6cqVZvrcS+JKDbOaY8pnfyoRgMHaUu1tSGeAxIMmJgSfU0axlwqjEbgUE/S55r8qRmpq4cCsm0KHvxtBurfOtl4xaPMj4VROisAUJxPGh9WfmKg3ONnkx+OX8qosjMBvWjOp5j51XG40SNJPyP4UwzMx1aP8o/KmC092P7NatdUbmPhVctyOf8fypz6Yw0ifn+NMBpsdbXrPXStX4oo5GPIg0K+l6f8rX0P5UxcuzH6o/7qYDK8atEfW+UUm4tb/aoGbU/9Nx8zWosydLdz4q1AaPF7fLN6RTT8bX7JoY+FeYCsBH2W/KmDZuDa25n9lvyoCb8YX7LVhOJJ9lv7+NQ/oF0iRbaf3fzrU8Mv7d23+mgKJxBPsn7vzrH0635/IfnQq5wzEf4TfKmP0Tiv8FvuoClziag7D4qB+NaHiYB5R8R900O/QmIYa2G+7X76xb7OYkz+pgcpK/gafBPucXHMKP79aiPxReQG/T+tNt2XxXK2B8V/OmLnZXGkaWx/qUfjQShxcxEKR5VIt8aAgd3/fzoP/8ADcd9hd/tqKTdkOIb92v/AJFq/BJ7RlcTbgd5MEQhgGeZ8QGlcv4tg71od3cVd5zDl5GNOldEbsnxP/DT/wAi0xiuxfEbqlWtW9eZuroJB/CrKgNa4It0XMqrZYqoa0AIUjXNqSdd5G9R7XYxgpIvDNBywNJ5CZ0FXKz2X4gN7dqYAnvF1A+FT8P2TxPNbY/zD8qmqqnZvgr24lLJHNmnP5yOfT4Vbu6B2b74inrXZfEg7oOpzf0qVb7N3hv3Z+P9KaIIs8yR85rXJ6UUXs5d1nLHTN/Stx2df9kfH+lTRJ7N2wGaOg/jSqRwThjWixOWCI0J60qzVgwRTYsL9lfkKzSrMK1OHT7K/wCkVp3CjZV+QpUqDZLC/ZX/AEitu5X7K/IUqVaGe6UfVHyFZy1mlRWAKzFZpUCisEUqVQagVkUqVUZFI0qVQYFIis0qgxFKKzSoEKVZpVRis0qVUYpVmlQYpUqVBis0qVQKlWaVBg0qVKgwKVKlU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34" name="AutoShape 10" descr="data:image/jpeg;base64,/9j/4AAQSkZJRgABAQAAAQABAAD/2wCEAAkGBxMSEhUUEhMWFhUXFxkaGBgWGCAZGBgdGh4aICAgGBsdHiogHSAlHxscJDYiJiorLi4uISIzODMsNyotLisBCgoKBQUFDgUFDisZExkrKysrKysrKysrKysrKysrKysrKysrKysrKysrKysrKysrKysrKysrKysrKysrKysrK//AABEIAOUA3AMBIgACEQEDEQH/xAAcAAEAAgMBAQEAAAAAAAAAAAAABQYDBAcCAQj/xABCEAACAQMDAwIFAgMEBwcFAAABAgMEERIABSETIjEGQQcUMlFhI3EzQoEVJJHBCFJyobHR4SU0Q0RigrIWF3PC8P/EABQBAQAAAAAAAAAAAAAAAAAAAAD/xAAUEQEAAAAAAAAAAAAAAAAAAAAA/9oADAMBAAIRAxEAPwDuOmmmgaaaaBpppoGmmmgaaaaBpppoGmmmgaaaaBpppoGmmmgaa8PIF8kD9zbTqjkC5sL+P+B8HQe9Nasm4RKVV5FRnF1V2Cs1iAbAnmxZQbeCR9xra0DTTTQNNNNA0000DTTTQNNNNA1p7luKQAFxI2RsBHG8jE2J8ICQOPqNh455GtzXM/8ASAqWj26Mo7oTUKO02uDHLcHkcf4+BoLDu/xApKUKajqx5GwDRkEnn28jweTxqY2TfYasMYSTgQG8eSL+QSDx9jr8fSG8AJuX6jclh4sL8WuST75f0PnX6R+CdEsVF2tlmInJ+xaNTj4Hj/PQdD01hnqAv5Pso8n9v+Z4HvqMo90kfJxGrxclTFIruCPIYfTe9/pY+NBM6aik3+nvZ3ETfaYGI834BawY3BHaTqTRwfBv+2g9aaaaBpr4zAeTbWN6lALl1A+5IA0GXTUOfVVDe3zlNf8A/Mn/AD15h9TQSPhEJZTY2McMhjNhf+MVEXt/rfjzxoNb4gzyR0E0kLMkqYsjqgdlOa8hSCDxe/B4vbnVO2r0Zu0zE126yxoQAEpXwY8XP/hoF9vAJ8+NSnxU3aRNvJaIKjsiusjoJLGSPhFUSK5IvfngXPNrarnwr+ID1EhpZyM7FkctjmSWLL2gc+LWHgEDQQVDTH/6mSBpnliWeUqrymVQAhkCm7N4ZV4PN1F+Rx+gNcO2arH9pz7pJkY4auaCTBCQkSRSkzNivN+moNibc8XZddvRwQCCCCLgjkEH7aD1pppoGmmmgaaaaBpppoGmmmga5J8baoVlE8dP3/KyiSZ7HBbLJGUytYvdwbAmwBvbi95krpavIQBkpwSGmHEkuJIZacXGKm38b7XxHIcYYaD9L5eWBTTsMREkJTgnw56zB/zcC/k6Dg3or4fT7jRO8cYR0mXCWR2VHUqCylQCbDghlHORF+NX30fX7nQzPt4FHOEQM8gdljpVUKiiV+muRsB28sR5IsdXLf8AdunjQ0YWKRYQzvayUdNypccWLjGyx39rngao9HhPBJDt0SzwJIGkeplaM1lQ44kqLkM8ZPIj4zPkqF7gkd/3Bp8ksZ2dQTj2F47gZExgvFSBmBCgmaRv/SLtW6eOXbGUU7PC6jz0mEVTGjhSayO7iBmbhZeDiWywIF9rZtq6rymqVOssziYMtLKHePAWV5HRkiW2IiKsosDkbajfUcUQMUQiQTtLExIpFp1dJCbLK8MjmRXOQJi91FhwdB0fbd4h3OExMiE4ok9LMWurEgtiS3cMW7GAtwO4XFueepdsqNnnaSgdkSWzYRZqh+oWEbO+TCxNjYr7e41Eb7DU0UkFWHWB74pgkg6S2I6brKgaSNQMeSbAgDgADoe3bzT7qslNUxLFWIgygKGRWVV4eIqL2AkLLiQ4JHLDyHr4V77JuSN1dwqDNFbOK0KAgnhlZY8yDa3kEf1B1eZthS1g1Qbj3rKhT/Sz8edckokn2SuhkmOdM7tGrkhJFikC5D5dGKxoJQpJC8kc2LAa7mJBci4uPIvyNBWKj0BQSg9aKSTK2XUqZ5L28XykN7fnXqj+Hm1xCy0MB/206n+976n53c3wANreWsG9iCbEi3nxqIhiledXqaSmURq2MomMsiZDuChoVsDYAkMPHjQTVNTpGoSNVRR4VQAB+wHGsuvDSgeSB++oqv3uC2KVAy5/gsjyC32Q5Fj+Ap0Gr6vpqappJEqUZo+CVzETAqbhgzugFj9zbXMdq+GtG9Tekq5bAZAZU0xFxY8rKW4/2ftY351fh6fFXIKnrzghjgxihSROADiXpBIvi3nke+pTfNwFBSzVBzlwHarsBdibKoNuLkjnQcc+Ie4w00Mm37bFgsS/3144+y3YMCxLm7MVyYnjFRc86unwY9W/MRfKyA5xrlG38rRg44gfylDYFfHIItew4buZbEPJmzys7yPiVWRgTyrH+J3HJiMbePYHVp+Crr/acKs1xeRksP8AxOmwIFjxdL38/SP30H6W0000DTTTQNNNNA0000HxmABJNgPJPtqrb1XrLGzSyCKkwysTi1Qp7e4gFkiJZfp7mv7Dhp2qhMnksEBPapsZOPdvIF+eLXtybXBjq2kseJcfJOTzD2+6ygcA6Cqw7xNKiutQkUTCyxRVFK8QX2xMlOG8W4PjW7us6NGiClpuswMolIjlSFUUB6o2UBipIAUWLn7AMRt10uPKTKzZlSRNJZSoJLOOoAEQdzAnkC3lhrlm7+ofmpBFFZYJKlVed1LtuEiGygqCpEFzbAEABgLi+gjfV3qZTCYaUOIpjkzP/HrpL26svF1jJ5VOAT7Acau3wUjkhStEhvIWicnF0FirDkOikWIPgftcW1BbP6dljeSSrhk+c5d42hSaFaZiAXU52BUK+KK4YEEBSNXr0xVxQksBNaaGJ1tTSsHRcrOSskhyIYAhyGPbxoKRuVHD8/IsnyoaWpq2U1ELzNdX8KB2W7Ty/j2B1Dxgdag/7kcpKUgwxSJIR17ZIZEUKhN72tybW99Xc0U87vUU/XRGmlIPy8NnjYhuRUsjrdmax8cD8aja2gjpY0kq2ltE6vn/AHOJeosvUuI0kMjE2bsU+DwONBk+MPphC0U0KorvURowwuJXkbgyWJ+3Nka//GsHbnhYiQO8NP0yJFi/vW3sCHJyVWQxo7G8Jc9rZACxYX7dd+i3SGOKkklRmkjlR3hcLeJy5xciNbggfS97Xtc68U00PURpkhQBVp3BgGMEyAzMM3Zhc5pZ+4OwWxJ4Ibfp71K1VlRVSD5oQhllUt0auMqhLoVUWyBUlAD7jjkCe23cOjD0ZkkZ1cxJ0Q8kjKqqwzcKLMqnEsWION8iTYc1lojCF6XzFVS/xmpBEUnoCxyEsbpGoR82b9NVUEFhZlUsLxQ1qzRBp2SspWCstTBF3lrhQs8KhnElj9aBQAWuEsLhP7dIMbCGrAUj+K9iffy0uRA/6a97lVTYt00YNa6hpIkB5HF7PYWuL2P+eqtVRbQxutFlbggbXK9/2Jh+351sDaVCl6WKogVh/DgpaeHKwsufXQkEDxe35Ggjo/S/UqDNVrAzsQWu9PI9vGQK0Ic2sAO7+urlApFu6RufP6h8fvIL+R7W/wAocbzUxhf7k6Hx+rWQIvHknBiPzwP8NeamqzYtI1KCR9JrXI+nxjcL728eRf34CywyLIQSjZC4DlLD91BJI/6ftrkPx+rbJTKGH8diQoALtEidzODcEdSwHFrk/a1zk3KMK3y5pnnH0rEci/HH6jnHgkE+bgG3Pis/ET0z8xHBKXVBGZCC8WMRmdqdVWYOQ4EjKy5ntFh4HkKL6sR0qJITG0kJEkdNFKWBpyzRlmiRnYggjgsQrDkceMPwfhK7zTA38y24t/4UvJ86etAsrysmLLGstpJM0dlEkd0VXcoVjd2RRF7X4Nidb3wMTqbpEXJPThlZTx/s/wBLZt40H6T0000DTTTQNNNNBqbhuUMABmkWMNlYsbDtVnbn8KrMfwDrBU71TRkdSojS4BAdwp5HHBPvf7a35IwwswBH51yr1ENwUr0twZXc1B6RpYpyVie11McRsFUi+fJJAHJtoLtP6225fNdTj3t1V55/f8ajp/ibtEZ5rUPP8iu//wAEP3/364jts9fUS9eI1LvZHkaNVDKCpUHER/zAELYcjnUtTwzyKrT7vjMQpMLrN1IywvZsVHcobLED2t450G78RfVz1jNHTo4gIAklwZGnFzjCuSBsQzjjyb3IHt9+H+2wRkzbl8ve0fR6ssZaLp3tF03Iwb38i2BUgc3zJ6bqpOm0c0VQ+ZyDvJUZU7nFysc1kPawHYyt5sRfiXnoqykK5QSPEZV6aGWVo06SJIsnSRpJF/UUjBmZRdRjwbhO1G1RVDZ9MPKhLrPDTp4YMAjWkYyxkOWKc3tzbgardTty9UUkMSYMjyMjUFMjmWNlW8ccpUN2vJY2a3tcEjUN03FMZKydmjWaSSSNKbpFa14wBEXxBDHMkyKMQSCPYi7eofTqxU9PUp1mmRojGnVdrNKymQAls+4XXkmw8C+grFZ6XYB+jtsmSSIaaUxQA4YqWMoYHI3L2THtAXG1tefUO4NRsi09J/Z7OOlFUNOuUkcbs2JgRGYFi32FiRc8DSXZ62vRGlo0gil6rt8xLK4QiO8b4yTCwIZvpXjm41Y/hBsYjWV5Y4utin6kTK4cFpecwT9VhcGx4Fx40GjtFUro8TxQ4PHLeP5qWdhUFJC8apKjJ1vdx7Zk2NyTirq0x/K0rtGpjakkqZeI6eJoZFvAipD2sbAgXXz/AE142nc413vcDNNNGFd7MoDRoMYgS4wJU4xgdS4AAte55mt+9QdCBgsjSsqGWlliR5hgGtaccqGsW/WONxcg3HIe6ympApEivUyuqTYKM2kJN1xl6QaZVB8MSMDyvgawQ7PXK7PJVF5pUQK0CMvTRHuQ7wxokvDsBkEPki3NrzQDCijAN8adQD4vaP8Ac/8AE64vuNNSGeuU7gYx8tGGiMMriNFNOAQc+7tRPse/zwdBcdyo8+OvM9wSYGmqQouAFXq9aMfULksL2bjwBquepvQb09IZCiS1CNEqk9STqvI6CxSSVlb6seQLefsR89I0tOtfthSpea0bCAin6UZQCpDXLMXBBz8jnEW/HSPiVSNNt8iIrMzSU/CLm1hPESQp82AJ54450FI9O+hmio0aGFo66SReqZYobRrn3hc0IQGO5HT5vjfV0T05SxhkSGGBL2a6rJ18gbGQsMza58sDyfa2s+3XKvJJE0ihj0Q0SJLJcWJZePclQSqWUXN/qO5NU2YSGUhFDB0DqebKVsoUkkG4sGHnw3Gg0qzc0iRrTlQLhT0+ot7Gw7T2gDjnG9vPvqteoZDLPCgiPUox8w7hzH+k0TqApGUiMTfzcXQgnuF7HvtZJHTTPEJUnWJ2jUgtGrBWxyNsbGw8ni/PjVI36qf5mWVZGaOKaEvTA9GSENEAsplZlKAzSKGUdpW5ItfQVqeqhp2oRLEyiJYmlkKhSigllWWKIFZEJEJzAZiM788akPhWaU7sr0ZAjkhnDRdxMTBkuFcqMoiApQnnk3UHXPN2kuFuHbsNsg3TyCfqOGve4kucRdP6WGrJ8DLDdIwbXKSe9r3QmwHv4voP0ppppoGmmmgaaaaBriPxdrahaamWORAr1NZkbjIlXkCi7X8KzD8NjyDbXbtc136qlip4oYolZ5auo4kGSsgmmaS2XapAPuy3BOJJAGg5v6a3yPLcpID8ui0cfRBkaRo8XRbKzjLyzDkcZfa2vH/1AzPMsu6SwwyIOxerI7ZwqWkABAIJBFi/v4sNT3oL05TTyVVOJJHSSCaBpcBGGZJYmBRcmYFQRw/29wbDF6gEdDXywx1opUSnjQD5czOw6ADHO3gCOM2y55FvNwlvhXURtXydKulq1WKckSRvGFLvAbqWkYWfE+1+OfOrJ8TpynyqkORJLIjYu6Yq0dizNGC5VLkkC17edVn4dbv1dxU/Ny1OcRQZwmMILFsQWYgqcbg/7tWb4mMgelMjFMDPKGzaM3jEdwjKPLpkoJ4GRPNraCpSUAZMlVL/AC0hdooSevG0RvVNI+JVpTeMEBmUM5yIPF2+IUgj29LqFRXhsAb428C2PIH+WqFU7lBHCrSS9o6fSK1KCRKdlskDqrAyKr3ctZ7gEH3Orzv+80+5RdClczMSjuFRhaJgRndgoI7gQL91jbQc69F7KjQUztQVc3ZU5EjFD1Yo7ksELFWFwlrnknXRPhdTmKOWM0r0gVUIgdzIVJec3yPJuLHn7ap1D6EnMkMbVEkwgE3MsV1GSIuJvUG2PdbHi4I41J7Nv1NsidKokcoYo445AI3LtG85clYmbADqJYObm/k2Ngh46pYvUdXNIzIC7QqDJGquzwrYOWYFVOIYEDyFHJ82uqjnEIWW6VDRJEalFpy8tklZkIL4qlhw1h7+ONV7bps9xnki+YWerxmijXo2kpjHbNxJwCWUkISD9PAF9SEDGlcxCKenEKRiKPClZmSa0aGZy9ixlBQDL8ng8B0TbWyoo/HNOvg3HKD3trjdF82VkWF6VF+TiliMny5mI6cDGSctdwCuXLA/SOBwT0Of1mIIZRLS1JNPHF1iBEoXNfP8XEePYm1/cc6oG1bLtK2VKtp26YimMUckhYYhSMY0dUBAUBwTbE2JvwG96W3SoaejRq6mZcWzgiMVpGym7oikYUHlT5BNnt76vXxNjJ2+RVF8paYWV+mWyqIgRn/LcG2X51W6Clpou7bqKV5IRwtpA4LF2WzVJXBe+S5tcgkc+0x/a9XNEVeKGSYCNpaToMWW5BALtIIyR5BJANtBvLuHRjlZIWaXEslOKlpXkxvfG2WBJI597821IU0xTsjVsixPekzLeyli0jDn7A/iwtYga9JtzKyK6AiMnBkRI8s88gQH4XxxYX49xr7WU6yFoQSrPZ5VBYPg11AMsbAxglPK+wI45Og0qoS08Mrv8zN0opXDPKsUbfUbdjZgAWAYgkWv51yDedwpmYTlxTsMxJFBEUlSRw5752UifMJYm+PFwObnpG9UsMUckk0e4RtErqjiR5Fs91yUKWjsQAR1AAOMguuY7q7dEqiBFnjEaoQzfq0r8Kss5BUgv9EbSAlSPB0EDuFDN1WFQJUOPWYgB7RNblQQtzc2JXg6svwQjQbnF03YgxuTkLAkIwI4JvYkkE2Nj++qTuVWHeRmLMBjiRYgfe9kXG5vyApuTwb6ufwDivuYIIsIpf8A9Rx7j6v+Og/SOmmmgaaaaBpppoGqPvldLF0kj6y9aoqYwsRhGbdzqTJLdUBCvYWuSfbwbxrlPxhkSOnRqiPqwNUsrKJApz6chiN7dtrte3kWv9tBC03qx3n+aSVYx+rGY5YYpJEAWLM3WWHq3ZBYKGIufNxrSp/iNI5lU0QlfumaRH6eKwhcZcOnIUsqIeHZSR+TevetqmoCwU9VIJWp7XCsOnMJQGWRZAo/kxT/ANpPub6Gy0EpZJSqOkDBXaosaRFazIrSXJPcb4gc/nK2gvBWtAik3CV4G+ZWSHJZXmdnytGHiYohZLoCYri54B41XKKF6iZZKeAOyzksJTJMyccR/rPHHISwNggD3Qnxq47D8MFk7p4sQzqfLAuF5LpHcPED1GQBmGOKkoT46ds2wU8HMKLbAIG8nAfyKLWRPey2BNza9yQoHpr05XyPOHmaGCoUvMI4liR5HUK2Hc0n/uHTvj45B1Y//tlt7MC8LOqpgA8rvccWJYtlwLgLkVAvYC51b2W5HPH2HufPJ9vGsrDQc1r/AIQ0LlgsCoP5CjOpsQO0kuwLBgTkVtZrY8X1WT6EqaEsaBGapkd4keTorGYrAlWQsQzMBkGurGx7ABz3EjXkILk/fzoOBbZtmKihMkUUTTo0tPPGj1ImVk8oGX+7vYd1zZW/1fF7ptxpaaKJaSSnCSPc0kKBpSGYI5QKrSNgVc3wsQtrr5Fm3bYnbJ6aUwyYYjFIzwL9uTIxC3N7eL8286qRlNOaWKuYxLBgFnLlQ5AkTGRY1RUUjFrl2W5x7jcaCbj3RDMz/M1TBQUeP5KTtJFxj+hdfcm97jHnjn7TrIJpnnmnMawgCRo+gI1UsxYlbCS/+yMQpuO7nUhq+iwWRm/iSGXskfqxkTiNi5uMDlFZUyIPHgG2l6hklqLinoJlKTBVmkGUcqDJX60fVSTAHIgMCDYGwvfQZ4ZZF6IaSZ5WukksZEdRO0aswHy7paNAHZ7mxAx8hwdb4apTqmGmqizSJk7zQhioUfw7hlIHPbYHyQdQUNNVQdEJt1RM8TFsnlhD4tmv/eOsXJAb6TcEAA2sDozGOCqq56TcMo3EiJLVMl14CgBJsMQwOV+bWNj40E/R1iSo00Ql6ZdH/Vheo7itw0Sq11AuLgDjnxqQqopmLFTgC65FYT1HRVXgN1ODkW5YHi4t/MY3ZqZ4sE+RkRLtMXhnUxNIwuf0+oCQWJsCMRweLX1loqx5o2E8Swy9Vh0muSgXBhaWMkElCjXXwTj/ACnQaHrSSYQ1JDVUKCF2aYiF48cSSqpkJAfa4tzbk21wh5XlYo0sAEjRplwsCWRVuCLR9qhAe0+b+ddp3uaWSkmU0Ff0Z4+6VZopnKlbAiJpGI4sSFA/p51x/fa1JKZGLQ1EskSWlIEUsPSNukIVsBxcZ85g38rwEPJt4+WEkckriR1jK9EqAccvruUY5B1CXuccuPGrz/o9L/2hIcf/AC8nN/8A1xe3jVD3OvZySSAAsYGIAFgllLKtlZ8SVLFb+dXv/R8ZRuUgc2b5dggt57kJ5Btew/qAftoP0TpppoGmmmgaaaaBqh+r97SjnEh6QSRgtRJj+oI0jcqFLDB2VmviMnxY2UjkXzXPvXm2U7yq0piGOTN1JWiQZBV6jEJIgIGKXZFPcO4cAhzJq2aWmMVPV0cFLOS4p3METmxVVFi0hW4jBucOfwbanPTO+vTQpPFtBNNDljUNUiRYlbEs+McRN7BSzBSbg8+2tP1Ds1KkUEyxlZurPkzAWbCaTl1CqtsySO0XXEEDi1VmpaYQMfnCGNPEHjFM7iOypfvNlDM4tkvtfnkgh1D138TpKCqMDUSOWjVgTMVPTYk4spSwawN7Egfc6j2+MlSclSgjJEfVJWsRwEF72KrbKwPbct+Dqt/HFb7tc+Fp4x/j1POqRvcCL07g91NEw4FyzKSPBPuf38aDrJ+OUi8f2el/t8z+L+elb21N7F8W1qoqk/LiKaCBpsWcyRsq+TkiX4uPb38+SOb7vtyvvEsatYFGYWsQLUzk2sT/AKvn821t/BlM03Qjj+5Mo4A8hve3+Wgy1Hxn3MliFpYlDEC6MT9wOX5Nvew/prJ6d+Je611XBTrUxRdR8SUhU2B9+/yR5Av5HvqrbNQB6SR2mgXGeS6NCjyPiqN/EYZIDYgAeTfVs9BbUE3uANNTTlRUG9OAAuAAAZemliPOQve/B40HT6LbqkwOZKyplmXqkcLGGwZwhCpGtrlVNrm9z5GqTRempo1p3kYoai0M8MjvUdaWQ2djZ1VGQq0l1HFuG1f/AFHOzUFcQBb5ObHBvcLODZrD7L+2qd6ar4yKB0eOUSyxZJFNTqY5Wjbl4uiuJVRcojjkkhSSbhYPWVVNt1NJUrPJMxdESN+I0LuACMSJCAL3DObm1ivjVO2v4mmWGSQxysY2jAEbuM+qXAsHc2sVI5+/HjV2+LF/7PJHBWWFgSMuc1AFve5P/Lm2uZUc9eKd1/spFlBg6aLt9gVtLnkrcyY2TuN7E/ci4eaz1G9RJDCjzlpVZglTIskYZiemMYwrcKjC4LfUL866D6X9G0k1HG8kMlqiGEyAVE9m4VrH9UmwYn7f5mg7hU16d6UyvRJEhnaOjjiV2x7/ACiuCrDHtIxIPi2u2+nIXSkp1kfNxEgZ+TkQoueeefyNBzD03uDzUHTnNUXIX9aN2Cuoldumr3UKwVMGIGQ83I4GvuG/UNpJrNmpLCNd0PXYlVRsVjZ474hRbMkheADxqM9HVM8yU9GtTNTP05TBKrs0eXWYkYWUMemGQKWYDyLEcSD7E0M00brJNA62ZnYwQoy5TMJZEYysXZswGWwz8EcgLTT0s6RAQUdbC8a2jvUo7XxAAAkzjIHjvsB5HJ1w3cp8pEFUIUkQlGONzdXcOJ0je4ORbkC5GPgc67L6e2ajkEReojaRkWRY0rqhZFuoZrETgH6gbhFAFuNcr3qWCPrSIXsyCNEkYxzS4yNlI7RkpOvUVgSTziPcXAVmpkB5Us7dOMEsOVAQqRbkWAxUHjgA8e17+BlcV3RUUgJKjBlDA8ojlT3dx8N48ZfbxSXixBLFgov2spHcPBs1wTybD7e+rR8Fktu1MzWH8QLz5vFKOBf86D9PaaaaBpppoGmmmgarm9KxmXAEN+oRI8UssQFogysqOoOQLWvxdSfIubHqJ3CkRnErswMYcKOoUTuC9zgWvYjhubZHQVij9KpNSRxThl6dRJj0zKoALE8CUFypsPqNvsbW1yHf6+JKd1akRiYKRRI01QMyYQVGOYT9PzhyBr9AemIilMFyLsrOC7SNLdrm5zdQTzxaxA8C4GuMVm4VBo3CbtTpEIrLAZMpYkCECNisIykNsbcFTexJGg1vjupG6L/6qWM+OTZpB9r+2oTeKUGaVVHcKOI5BC/asK3Fl8ByVXMjt45udT3x1j/7Tg880S//ACm/r+dRXqGe8jdQuAKSC56xW4MOJiNgeHfA89o6dv5tBLT0pO91jDjCKVjzyB8pILf4lfP2/bWf4AqG+fU25p1Bv9rMPY+P6a3xTsN1r8QOaV8iSD5p7WHnkmxsObA60/8AR0YmasW5/gx/8T/z0HOI6FmqZooVMknVdYwnLNYt9IPJ+/3tq9fCWkaHeYY5FKSLDNmjA5oSCQrXA5tY+4sRydVPcZVjq6uT9MslZJirA5m7vckW+gAWsTwSOOddC+Du7h56eIrHmZKuVyFGfEcSpYnuVbM/APP9DoOgVUBk2+uFsmaGqUC/n9SqCjj73t/1GqdRdSeaiDI4MMkLRRyQvI5QSRh2EwQNG0AvCwkJDYliASDq97lCqbbVN1CgMNVdzzjkZWyt7kZGw9/xqm7dtXT+VdgUT5oLlItTmr9SOwTN7GKdk6lnJCtILhiCdBZ/i0G/s1+mwVhNTlXLCMKetHzmbBbX8+2uYU23yCnaP+2IpFZomaYVbCOnK9UsrAyB2MjMLFRyVJOPF+nfGID+y5bhivUp8gtsrdaO+N+L/vrklDPtDwvaCtQ5IAEmR2bufEq7WAsPqDCwt54uQ+r6fjqJonqNxp55AiqsHWadnxTu/VKssdzdgpBvYDi+u9+lw/ydN1Dd+jHkSbknEXudcG2o7aJkEYr+thdJepEjREBgBird58gnyQTxr9AbLEFp4lFyBGgBJyvYD3PJ/c6CkbbTCno+mTNOil0H93y6biYgBFdLm5Kgdp8A3AtrfqtpWeYsbF42x/SZUqSOmgLzG4jkIyAxIsqke/AidhomQu8y1EjxyVTzxjrZMJpCsJjS9mARGIx8eeDyZCN5JMW+S3FWgVkA6sUZa5jOBIlGXCqcxwbEEnkaDfG21Api0t6hryf3d0hjVlLNZLhR3hSLNkASPYHXBKiVEpDFFFBOGp+o8pW0tMzSHJci5JAAUjjkP+ST+htwrZZoqiJYFJC4FTUBcndFOKugZkIDHkgG+NhY31ww7JFDOgmgBgwEkyxSM46cUfTYpUXyx65s8WN1K+4sdBVN06SyEQSO8JK8OQXJA8kjj6iwBt41ZPhNMF3iAoAqFnWx5sCjDgnycsR//HUNJAjCYko8rrTlZELWQyDlGCriZDexvblWI821M/Dalw3amVsS3U9m8Wy5T/WH7e3Og/TmmmmgaaaaBpppoGtcMtz78kkk8LYAHyeP6a2Nak0oVWYq5AyuAATb3sPe9r6Cob/v00IRXaLukkLLEFlPTDjpsucyBD9OTG4DHi1r65n6m6ZQxCOFSkjRC5ivJYx4/wAMKZOnkQ12IDDgHm3S/UNeYmkHbZ5FRWhe02DKpeIBI8hILtJwbhbNlxrkG9F+o6Ry1VmkXoF5Cc1ncmWXDBTJHI3Ts4xUkfc6CX+PCX3enF1X+6Ly2VvrnIHaCTc8AD3I8aq9JBUsEqRHxcokrEd+KuoVhI7EAsuNioA+6+dW34zR577Tr0zKDTIrIvLlS02WFyBmFJZSfDAHUJsFIzN1Fenp6Z0lijeZacO6FhmpLut5lFgGI57rWGgu9V0huzhG+uhuxBJs5imHPk/QFNh+OeTqv/6PL2q6ge3youb/AGdf+Z1aqbahORWB8Gi2+A2JIzvDNk4tw6lZAMueUIvxqsfAGW1dULf/AMrfwTwJF/wtl4t/hbQUrc54WrqnOLNRWTO5yILx9Q9oseLdxuLHnzq1fCEo+8RmNOnHhKwS5a1kt9RJbnMmxPn+mqnuNPludbGALvNULGCwQF+owXluLXv5t+41c/h1RSUW50z1AVIpRMEmV1aFiUHaJFOOQZGBW/8AiOdB2D1oR/ZlWRj2wSuAwyF0BYZL4IuPBuPuCLjVG9J1jPHAcXWzMYlkUIhmcXMkYdY1kp0LkBFJdbDHjHVm9R1aybNVMrBj8tUrwbjszVuMh4sR+Pt7Gq+iQYKYROEmjij6i/MUEqFCyAqQ7XQqW8sStgL/AHxCcr6/5qKRalZZFVImemUxLeRMWZYeOpIySKAVbEX47vGpGpWjM0cY26KSTu5VYsUZbAqzGwzxYkLySAx9tR+27gistPeSMzxySBBUxFIe1GfGUM0iqGYlbD3b+UAK3TflkjOJlwVWcxCSP5p5IZg36YzLMrBGF1NsCCt9ApWp5YVeLbJl6xIYrHTJKnDE9QX/AEgVUi/B5Hub62hulcscxjRysQCxxGJGqC2TDJow6L0SAuJDKxAY/bWeo3mlZ0ZqlAkxL5iuKIhTFcRYgcnjEe+X51EQeqDUKuNBWdEoO+N1arvG5NmIlzEZZCMiSG7hwDfQa9Fs7UtIDGvXm6shcCkDxoWdmZgGWOUlQxUDq3HHkDWnTS9HpTSdGVGiJSRqJIJSFxA/WqKhQxKn3J4Hsba2d/2CvqY4KwxqsqlzJSKDgylrLnaRldgtibKb/jULstDuNNFTQyfLpTRtIGqJYf1I+o4AVWmP1NkqjtUCxBBsCQt+2VUrUgzjp5pJFBb5afKWQkgjBZ7ABBa4Zz9Nh7a4n6p3ZXk4WMKpRiI0wJYi5kb9VrPkW5y9wTzrqtZJF8m0MdC8TRxQHq0jRl5FZlxajkUZSkhTzYeefOqpsVGkccXXUVFJDI0sVGlN1KuTqZLGalBdYlfMMuRswtYDQRsGwSyxwNWdOCJiemHheSesZmZ3PTgxldBfIF+VDdp5vqyei9ipY6qAU0VcxgmUvNNGkUQaRbHJSgmxIBxvwGI55ubDT7VUUjTV1ROxl6fzEmKdVUijLNJTQBgojOPTAbK5xPaMbnLs/relr44WWSSGYVUZMKupZgZFRRJawaMhwbGxBHF7C4dJ0000DTTTQNNNNA1qKMBiAWuWNr89xJ/mY8c/sPwONbeue+qvVUyho6SmqzOhfFjDIsWSuoHiO0isGPkhbLe/g6CP9b+oIQ8YljaaJauxXpCRZCYu3pyAAAqzFSoyclSvi+qbuNNVywGRooDipCw0cE0rqF8K7wt04l8GxY8xpwcAFwL6fq62pVJcqbKR5IoUlxLSYs2SozsUs2bNIQT3BRe4ted09M706w9GrMLKmMwWW0V1sFeJApIugJZPF7Wv50GL1j8PzutZJVdSRFj6cKKsYDPjYl1MhClLyEX98W88DWztfwr6a2+acBr9RenCcwcLhj0zdSFAwPGtej2/1DTKEWoilHDEzsCw4AIVyDdQRxfkgkkAmw9yD1GblWhNx7Mlre1uPP8Ax/GgslT6VnKmOGaOON4uhJ2SZCO7W6H62KFc2sSptwLFQBqP2X0xFtVQPlqeV4vlnDOvfI8hZScySALLELAAC7Gw5OqzVbdvkrIjVLICQsnTq0V7356WIFjj/Kb8/wC7Yodklp2/7R3Wp+olKcVD9aQqLjp4uXd7snYv39+NBNbhtMixQuYtthdwXqJa1Q8is7PIVUCytYsTcvbzx76hty9W0KxtBV1EVdHZQIqeGNIVuW5V2cWYAG2LXF7jyNeJ/TqVXdHt1dK3UHduE7ICbEhiuTOV5FxZfsba25/QGUcRrpII0UYing/QiHAteQ3d3ADXJPPHHBuFU3H1fSrFUQUFM8Ymp2iRI5jZy4VcjECQ8vB7lJJHkn22qKj3DG8NE0d0jCABkVGWLERSQVTIJeScpistgbKSVBXoXp30nRrfomMBSlhTuQVCjjqMG7myv32UkBQb431Jy1O3QTENJSrUEgkSSIJe6/PccvvoOZqK8r05aNIGaWIs60hLDALJK/VWF4gGZemos/JtYjnX19/rndJnpN1+ZiL9M/KxBFgd1zFjHzIYlX34cAAAXB6q26FWZWQMwFwkcitIy3AyCHHj3vqO3OSplZSkVVGFPhWp7MCB9SsTe1rjkWP+Ggp/pwNU9Bkkkjpg7zRQ1XSPUcF+oX6QDBQXY2a9nKn2CatVbVFZTnLT010BiXJDMWDMbmPE5KyjGykm2VrMQV0fSiVayy9amk6EzMyCRUVoC/1oVV2DRsVDcEWvze/HlaCqbLpbfAIldeiKp8pVUEZhUxZVvYle8WuCf9XQSe3b7+ixkd5XBF1igIc38BU5Fj5FySARcjUb6ngqJ1ZJI1aPNF6ULlmVSVeT5m7KGBTkKALHH6lY2i09L7mqOkYUR3LRI1R0zGSwYAdOIhgpuQbqb48LY32qP0tXzOTWwbeyuAJRG8oZ+0rwcbWCYDFgwNjyLiwQ+4bdGi2AnRmyGMMdQBTvjivyirGEiSQhclJP1AA8A6sHyvRhaEVMpFnS4YCqlBSNUMRsqIUAPNgFxu1rltbWxelamBLK8URMaq4yeoR2T6Gs4SzAWBbksAv02Gpd/Tg+XNOJGMZVV7gC31BnJYWOb8nL2JvbQc09R1lSEWlkVEpGEyzLH0ooyGXtMTVEgk7XyPUIVLhTyp1WvTu1yExzxYhUljjjWWmCSOiGJ1kaUDFbsqgWLFiGtlzrrtL8PKYR2laSaS9xNM3VlVrLdkMgbFjivgW4FralNs9KwQydS8srjlTPK0uBta8YYlUNiRdQOCR440E5pppoGmmmgaaaaBrFLAjqVZVZSLEMAQQfYg+b6y6+DQQMvo6h8x00MD+0sEaRSr98XVbi4JBt7E6yp6fK2xq6oWABu6ve336iN/u1Na+HxxoNCn29181Mr8fziLj89sY1r18TQxyTPVSKiIzuQkf0qCSeU9hfVf8AWmyyu6SPW1SQNLFG6U8ghwD3jD3C3b9R0uCbBST7a1OjK09XszTySxSUDOksvfLGXZo8XcWyAFiLjI88nQZ9m3o1WJjNTC8qdSE1MMKpNxcdNlyAYjm31Yi9rDVcXdaySojRoJBuHWVM6gLJTxQtkWaGyoFc9Mn6SzBTYsBcT0FLWStQ07QhFopozJNzhJ0o2T9G637subn8c+9k9R7E1QYHjcJJDMsqk/zWDDFj5wOR4FtBqz5R7rBeaXGWmlXpZHo5o0ZyC+MyCf6A/nUP8WaGOqp4UDQGSOri4mkCoCQ3Y58jMcWsb3HHuLVvmxR1SKrl0KOHV4XMbqbEHF15FwSDb760KX0PRJE8Ri6gkcO7SnqOzqLBizeW88+bk6DX9GUEVNmnQpKad+7pU0mbFFty11U3DORwCBcc6pm91G3LULUCOmqDUTrHLT1EYNYjswVsb9y4hh2MPZbEa6NtXpajp36kMEay+8gUBzfzkR5JvyTyfe+ssnpykaYVBpojMCDngMrjwSfcj2J5Ggp/xM2mkpaeavETCoSJIo2jkeNh3IFClGFgPe3Nrj3Os26bYdqp5quOqqppMVjRauoaWIPI6qpZfexYc+bD8m92raJJlxkXIA3H4PI4I/BI/Yke+vO5bdFURmKaNXRvKsoYceCARa4PIPsdBWdsnqaWsp6Wepap+Yhmdi6ouDxdP+Hgq9pDtwwJ4Fj51tbD6hkkmrlqOikNNMsaSAlb3UMc8jYWyUXHm/j7721em4IJOqvUeTEIHmkaZ1HJIVpCSuV+bebD7ajB6HiaeaSZ3ljllaUwNYwlmRFvImNpMcBiGuFPPnQTFdvsMU1PC7HOozEVhdWKAEi48cHW/DOri6MrAGxxIPI8jjXMvTe1PQZ1G4uzRbehiplCHhXJu44s7MrRqChsOVsCCNfNpro9npBLOAs9RTiTBAucs3UN7WszsfmEHvZUPi3IdS01obDRPDTxxyzPM6r3SSWLMffwBwPA97ebnnW/oGmmmgaaaaBpppoGmmmgaifUvqKCghE1SWWPIKWVGexN7XCg2HFr/cge+pbVR+Jk5SiFoZJv14CY41ZmdY5FkYdoP8sZ5Nh45uQCE+N4h+Yany/VWITFbH6CStx9+R4/b760ts9V0s1KavPpwgsrNN+niVbE3v4541D7Rt7Qbp3yVU5kozeaZUEYxkUrGhjRRl3OxBF7Y86gaXBtqEdRt9RLDLUVQdFiBmhzmkKOsbd1wr/UoJB8aC1bjvNFWUT51SQRuFWQu6RvEXFwjhj+m/488cffWL0tUbVAenTVlPJNKRkxqUlnlPtkxYu34Ht7aw+ladqqFxWwPIiTkQNWxKJ2VQLM6gWBDFsWABtb8kxnoylkqKCqE4dJvmalgcCrxl+5HhVlvcZAqw8ex40F2Xe6djIsc0cjxhi0cbh5Bh5GCm9weLffjUDsvxFoqmQRp1Uu2AeWIxxmTgdPJuOpcjt1S/TMKodshSjaCrglJqmNOY2aNY5FaQzWxdGLLcFrk24Fta2w0sskFS4b+7Rbq9RJDgcnjVlkBjYE3UizBQDkVsDzfQdeG6wdb5fqp1scunkM8fvj5t+daT+rKISGM1MWQcRnuFuoTbC/jO/8nkfbVfNUku8Us8LZxSUMqrIvK8urLY/ftPHt76r+wV0+3SS08m1z1DtVSypPFEMbTOVBeRuASP5rgYkXtY6DpW6b3T0xUTzJGWDEB2AJC/Uf2F+T4GsXqD1BDRwfMTEmO6AFBkSXIAt+Ob6rFbHV1O5s0SRokFJ0m+YVipeoZWYLiQGssYBZSRe4/aDrKapOxz0LxSvNSyRRKwiYdSOOWMh4xyWGCsOOe3x3C4dY1WvWfrSn20RdZZZHmYrHHCoZ2ItewJA8so/rrNtfqlJ5REtPVrcG7y0zxRqR7MXA5PNuLcWuCQDG+vq+BOmtRTVEsbK56tOpbp2KHFyCLB+LfkC3IBASO2+r6eWlaqkypkQ2kWpAjdDewyFzbK4I55uNSW17xT1KF6eaOVQbFo2DAEext4NvvrnUcW4VO0q1ZC0rxVSP02XKSaBHsc0AGTAEkBQMsVNjexntik+bqNwKQSQwtDDADIhjLuBOWbA2PAkRbkew+3ATdH6jpKlmijkWQXKXClo5DiWIR7YPYA3AJ8H7a0t5loJ2d5R1GoHBcBCzISFcDEAll4VrDi6g+2tP0hUNTx09JPQvHMoCu8MANPcBrP1V7RcA/kFre4v4oGkjm3jqQyYsySRusTkygwqmKAA54mMfTf6vbQTWx+q6erbGPqKcQy9WJ4g6m/MeYGYsL3F+NfT6uoeB81Fc3sMu5recV8m3vbxqt/DZZKaCCOUV7s8caETRnowlAeEBUOi/y3YW4W3HOs/qSnmbedtdFbpRpUCQ34PVUgCxPNmVb2HF1JuPAWen3ynkmMCSoZQgkwB5KG1mH3HcORr7tW8wVQJgkEij+ZQcTyR2tax5Ujg+2qj8ZtoaagMkUZeaN0xCKTIyucGjGHfZg9iAeRfV5pkUIoRcVCgKtrWFuBb2sPbQZdNNNA0000DTTTQNNNNB8tr7ppoGvKoB4AFzc2Hv99etNBjSFReygXNzYWuT7n7nXk0qWYYLZ/rGIs1xbu+/HHPtrNpoPEMKooVVCqBYBRYAfYAeNe9NNB5KjXrTTQCNNNNB8I0tr7poGmmmg+W0A1900DTTTQNNNNA0000DTTTQNNNNA0000DTTTQNNNNA0000DTTTQNNNNA0000DTTTQNNNNA0000DTTTQNNNN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36" name="AutoShape 12" descr="data:image/jpeg;base64,/9j/4AAQSkZJRgABAQAAAQABAAD/2wCEAAkGBxMSEhUUEhMWFhUXFxkaGBgWGCAZGBgdGh4aICAgGBsdHiogHSAlHxscJDYiJiorLi4uISIzODMsNyotLisBCgoKBQUFDgUFDisZExkrKysrKysrKysrKysrKysrKysrKysrKysrKysrKysrKysrKysrKysrKysrKysrKysrK//AABEIAOUA3AMBIgACEQEDEQH/xAAcAAEAAgMBAQEAAAAAAAAAAAAABQYDBAcCAQj/xABCEAACAQMDAwIFAgMEBwcFAAABAgMEERIABSETIjEGQQcUMlFhI3EzQoEVJJHBCFJyobHR4SU0Q0RigrIWF3PC8P/EABQBAQAAAAAAAAAAAAAAAAAAAAD/xAAUEQEAAAAAAAAAAAAAAAAAAAAA/9oADAMBAAIRAxEAPwDuOmmmgaaaaBpppoGmmmgaaaaBpppoGmmmgaaaaBpppoGmmmgaa8PIF8kD9zbTqjkC5sL+P+B8HQe9Nasm4RKVV5FRnF1V2Cs1iAbAnmxZQbeCR9xra0DTTTQNNNNA0000DTTTQNNNNA1p7luKQAFxI2RsBHG8jE2J8ICQOPqNh455GtzXM/8ASAqWj26Mo7oTUKO02uDHLcHkcf4+BoLDu/xApKUKajqx5GwDRkEnn28jweTxqY2TfYasMYSTgQG8eSL+QSDx9jr8fSG8AJuX6jclh4sL8WuST75f0PnX6R+CdEsVF2tlmInJ+xaNTj4Hj/PQdD01hnqAv5Pso8n9v+Z4HvqMo90kfJxGrxclTFIruCPIYfTe9/pY+NBM6aik3+nvZ3ETfaYGI834BawY3BHaTqTRwfBv+2g9aaaaBpr4zAeTbWN6lALl1A+5IA0GXTUOfVVDe3zlNf8A/Mn/AD15h9TQSPhEJZTY2McMhjNhf+MVEXt/rfjzxoNb4gzyR0E0kLMkqYsjqgdlOa8hSCDxe/B4vbnVO2r0Zu0zE126yxoQAEpXwY8XP/hoF9vAJ8+NSnxU3aRNvJaIKjsiusjoJLGSPhFUSK5IvfngXPNrarnwr+ID1EhpZyM7FkctjmSWLL2gc+LWHgEDQQVDTH/6mSBpnliWeUqrymVQAhkCm7N4ZV4PN1F+Rx+gNcO2arH9pz7pJkY4auaCTBCQkSRSkzNivN+moNibc8XZddvRwQCCCCLgjkEH7aD1pppoGmmmgaaaaBpppoGmmmga5J8baoVlE8dP3/KyiSZ7HBbLJGUytYvdwbAmwBvbi95krpavIQBkpwSGmHEkuJIZacXGKm38b7XxHIcYYaD9L5eWBTTsMREkJTgnw56zB/zcC/k6Dg3or4fT7jRO8cYR0mXCWR2VHUqCylQCbDghlHORF+NX30fX7nQzPt4FHOEQM8gdljpVUKiiV+muRsB28sR5IsdXLf8AdunjQ0YWKRYQzvayUdNypccWLjGyx39rngao9HhPBJDt0SzwJIGkeplaM1lQ44kqLkM8ZPIj4zPkqF7gkd/3Bp8ksZ2dQTj2F47gZExgvFSBmBCgmaRv/SLtW6eOXbGUU7PC6jz0mEVTGjhSayO7iBmbhZeDiWywIF9rZtq6rymqVOssziYMtLKHePAWV5HRkiW2IiKsosDkbajfUcUQMUQiQTtLExIpFp1dJCbLK8MjmRXOQJi91FhwdB0fbd4h3OExMiE4ok9LMWurEgtiS3cMW7GAtwO4XFueepdsqNnnaSgdkSWzYRZqh+oWEbO+TCxNjYr7e41Eb7DU0UkFWHWB74pgkg6S2I6brKgaSNQMeSbAgDgADoe3bzT7qslNUxLFWIgygKGRWVV4eIqL2AkLLiQ4JHLDyHr4V77JuSN1dwqDNFbOK0KAgnhlZY8yDa3kEf1B1eZthS1g1Qbj3rKhT/Sz8edckokn2SuhkmOdM7tGrkhJFikC5D5dGKxoJQpJC8kc2LAa7mJBci4uPIvyNBWKj0BQSg9aKSTK2XUqZ5L28XykN7fnXqj+Hm1xCy0MB/206n+976n53c3wANreWsG9iCbEi3nxqIhiledXqaSmURq2MomMsiZDuChoVsDYAkMPHjQTVNTpGoSNVRR4VQAB+wHGsuvDSgeSB++oqv3uC2KVAy5/gsjyC32Q5Fj+Ap0Gr6vpqappJEqUZo+CVzETAqbhgzugFj9zbXMdq+GtG9Tekq5bAZAZU0xFxY8rKW4/2ftY351fh6fFXIKnrzghjgxihSROADiXpBIvi3nke+pTfNwFBSzVBzlwHarsBdibKoNuLkjnQcc+Ie4w00Mm37bFgsS/3144+y3YMCxLm7MVyYnjFRc86unwY9W/MRfKyA5xrlG38rRg44gfylDYFfHIItew4buZbEPJmzys7yPiVWRgTyrH+J3HJiMbePYHVp+Crr/acKs1xeRksP8AxOmwIFjxdL38/SP30H6W0000DTTTQNNNNA0000HxmABJNgPJPtqrb1XrLGzSyCKkwysTi1Qp7e4gFkiJZfp7mv7Dhp2qhMnksEBPapsZOPdvIF+eLXtybXBjq2kseJcfJOTzD2+6ygcA6Cqw7xNKiutQkUTCyxRVFK8QX2xMlOG8W4PjW7us6NGiClpuswMolIjlSFUUB6o2UBipIAUWLn7AMRt10uPKTKzZlSRNJZSoJLOOoAEQdzAnkC3lhrlm7+ofmpBFFZYJKlVed1LtuEiGygqCpEFzbAEABgLi+gjfV3qZTCYaUOIpjkzP/HrpL26svF1jJ5VOAT7Acau3wUjkhStEhvIWicnF0FirDkOikWIPgftcW1BbP6dljeSSrhk+c5d42hSaFaZiAXU52BUK+KK4YEEBSNXr0xVxQksBNaaGJ1tTSsHRcrOSskhyIYAhyGPbxoKRuVHD8/IsnyoaWpq2U1ELzNdX8KB2W7Ty/j2B1Dxgdag/7kcpKUgwxSJIR17ZIZEUKhN72tybW99Xc0U87vUU/XRGmlIPy8NnjYhuRUsjrdmax8cD8aja2gjpY0kq2ltE6vn/AHOJeosvUuI0kMjE2bsU+DwONBk+MPphC0U0KorvURowwuJXkbgyWJ+3Nka//GsHbnhYiQO8NP0yJFi/vW3sCHJyVWQxo7G8Jc9rZACxYX7dd+i3SGOKkklRmkjlR3hcLeJy5xciNbggfS97Xtc68U00PURpkhQBVp3BgGMEyAzMM3Zhc5pZ+4OwWxJ4Ibfp71K1VlRVSD5oQhllUt0auMqhLoVUWyBUlAD7jjkCe23cOjD0ZkkZ1cxJ0Q8kjKqqwzcKLMqnEsWION8iTYc1lojCF6XzFVS/xmpBEUnoCxyEsbpGoR82b9NVUEFhZlUsLxQ1qzRBp2SspWCstTBF3lrhQs8KhnElj9aBQAWuEsLhP7dIMbCGrAUj+K9iffy0uRA/6a97lVTYt00YNa6hpIkB5HF7PYWuL2P+eqtVRbQxutFlbggbXK9/2Jh+351sDaVCl6WKogVh/DgpaeHKwsufXQkEDxe35Ggjo/S/UqDNVrAzsQWu9PI9vGQK0Ic2sAO7+urlApFu6RufP6h8fvIL+R7W/wAocbzUxhf7k6Hx+rWQIvHknBiPzwP8NeamqzYtI1KCR9JrXI+nxjcL728eRf34CywyLIQSjZC4DlLD91BJI/6ftrkPx+rbJTKGH8diQoALtEidzODcEdSwHFrk/a1zk3KMK3y5pnnH0rEci/HH6jnHgkE+bgG3Pis/ET0z8xHBKXVBGZCC8WMRmdqdVWYOQ4EjKy5ntFh4HkKL6sR0qJITG0kJEkdNFKWBpyzRlmiRnYggjgsQrDkceMPwfhK7zTA38y24t/4UvJ86etAsrysmLLGstpJM0dlEkd0VXcoVjd2RRF7X4Nidb3wMTqbpEXJPThlZTx/s/wBLZt40H6T0000DTTTQNNNNBqbhuUMABmkWMNlYsbDtVnbn8KrMfwDrBU71TRkdSojS4BAdwp5HHBPvf7a35IwwswBH51yr1ENwUr0twZXc1B6RpYpyVie11McRsFUi+fJJAHJtoLtP6225fNdTj3t1V55/f8ajp/ibtEZ5rUPP8iu//wAEP3/364jts9fUS9eI1LvZHkaNVDKCpUHER/zAELYcjnUtTwzyKrT7vjMQpMLrN1IywvZsVHcobLED2t450G78RfVz1jNHTo4gIAklwZGnFzjCuSBsQzjjyb3IHt9+H+2wRkzbl8ve0fR6ssZaLp3tF03Iwb38i2BUgc3zJ6bqpOm0c0VQ+ZyDvJUZU7nFysc1kPawHYyt5sRfiXnoqykK5QSPEZV6aGWVo06SJIsnSRpJF/UUjBmZRdRjwbhO1G1RVDZ9MPKhLrPDTp4YMAjWkYyxkOWKc3tzbgardTty9UUkMSYMjyMjUFMjmWNlW8ccpUN2vJY2a3tcEjUN03FMZKydmjWaSSSNKbpFa14wBEXxBDHMkyKMQSCPYi7eofTqxU9PUp1mmRojGnVdrNKymQAls+4XXkmw8C+grFZ6XYB+jtsmSSIaaUxQA4YqWMoYHI3L2THtAXG1tefUO4NRsi09J/Z7OOlFUNOuUkcbs2JgRGYFi32FiRc8DSXZ62vRGlo0gil6rt8xLK4QiO8b4yTCwIZvpXjm41Y/hBsYjWV5Y4utin6kTK4cFpecwT9VhcGx4Fx40GjtFUro8TxQ4PHLeP5qWdhUFJC8apKjJ1vdx7Zk2NyTirq0x/K0rtGpjakkqZeI6eJoZFvAipD2sbAgXXz/AE142nc413vcDNNNGFd7MoDRoMYgS4wJU4xgdS4AAte55mt+9QdCBgsjSsqGWlliR5hgGtaccqGsW/WONxcg3HIe6ympApEivUyuqTYKM2kJN1xl6QaZVB8MSMDyvgawQ7PXK7PJVF5pUQK0CMvTRHuQ7wxokvDsBkEPki3NrzQDCijAN8adQD4vaP8Ac/8AE64vuNNSGeuU7gYx8tGGiMMriNFNOAQc+7tRPse/zwdBcdyo8+OvM9wSYGmqQouAFXq9aMfULksL2bjwBquepvQb09IZCiS1CNEqk9STqvI6CxSSVlb6seQLefsR89I0tOtfthSpea0bCAin6UZQCpDXLMXBBz8jnEW/HSPiVSNNt8iIrMzSU/CLm1hPESQp82AJ54450FI9O+hmio0aGFo66SReqZYobRrn3hc0IQGO5HT5vjfV0T05SxhkSGGBL2a6rJ18gbGQsMza58sDyfa2s+3XKvJJE0ihj0Q0SJLJcWJZePclQSqWUXN/qO5NU2YSGUhFDB0DqebKVsoUkkG4sGHnw3Gg0qzc0iRrTlQLhT0+ot7Gw7T2gDjnG9vPvqteoZDLPCgiPUox8w7hzH+k0TqApGUiMTfzcXQgnuF7HvtZJHTTPEJUnWJ2jUgtGrBWxyNsbGw8ni/PjVI36qf5mWVZGaOKaEvTA9GSENEAsplZlKAzSKGUdpW5ItfQVqeqhp2oRLEyiJYmlkKhSigllWWKIFZEJEJzAZiM788akPhWaU7sr0ZAjkhnDRdxMTBkuFcqMoiApQnnk3UHXPN2kuFuHbsNsg3TyCfqOGve4kucRdP6WGrJ8DLDdIwbXKSe9r3QmwHv4voP0ppppoGmmmgaaaaBriPxdrahaamWORAr1NZkbjIlXkCi7X8KzD8NjyDbXbtc136qlip4oYolZ5auo4kGSsgmmaS2XapAPuy3BOJJAGg5v6a3yPLcpID8ui0cfRBkaRo8XRbKzjLyzDkcZfa2vH/1AzPMsu6SwwyIOxerI7ZwqWkABAIJBFi/v4sNT3oL05TTyVVOJJHSSCaBpcBGGZJYmBRcmYFQRw/29wbDF6gEdDXywx1opUSnjQD5czOw6ADHO3gCOM2y55FvNwlvhXURtXydKulq1WKckSRvGFLvAbqWkYWfE+1+OfOrJ8TpynyqkORJLIjYu6Yq0dizNGC5VLkkC17edVn4dbv1dxU/Ny1OcRQZwmMILFsQWYgqcbg/7tWb4mMgelMjFMDPKGzaM3jEdwjKPLpkoJ4GRPNraCpSUAZMlVL/AC0hdooSevG0RvVNI+JVpTeMEBmUM5yIPF2+IUgj29LqFRXhsAb428C2PIH+WqFU7lBHCrSS9o6fSK1KCRKdlskDqrAyKr3ctZ7gEH3Orzv+80+5RdClczMSjuFRhaJgRndgoI7gQL91jbQc69F7KjQUztQVc3ZU5EjFD1Yo7ksELFWFwlrnknXRPhdTmKOWM0r0gVUIgdzIVJec3yPJuLHn7ap1D6EnMkMbVEkwgE3MsV1GSIuJvUG2PdbHi4I41J7Nv1NsidKokcoYo445AI3LtG85clYmbADqJYObm/k2Ngh46pYvUdXNIzIC7QqDJGquzwrYOWYFVOIYEDyFHJ82uqjnEIWW6VDRJEalFpy8tklZkIL4qlhw1h7+ONV7bps9xnki+YWerxmijXo2kpjHbNxJwCWUkISD9PAF9SEDGlcxCKenEKRiKPClZmSa0aGZy9ixlBQDL8ng8B0TbWyoo/HNOvg3HKD3trjdF82VkWF6VF+TiliMny5mI6cDGSctdwCuXLA/SOBwT0Of1mIIZRLS1JNPHF1iBEoXNfP8XEePYm1/cc6oG1bLtK2VKtp26YimMUckhYYhSMY0dUBAUBwTbE2JvwG96W3SoaejRq6mZcWzgiMVpGym7oikYUHlT5BNnt76vXxNjJ2+RVF8paYWV+mWyqIgRn/LcG2X51W6Clpou7bqKV5IRwtpA4LF2WzVJXBe+S5tcgkc+0x/a9XNEVeKGSYCNpaToMWW5BALtIIyR5BJANtBvLuHRjlZIWaXEslOKlpXkxvfG2WBJI597821IU0xTsjVsixPekzLeyli0jDn7A/iwtYga9JtzKyK6AiMnBkRI8s88gQH4XxxYX49xr7WU6yFoQSrPZ5VBYPg11AMsbAxglPK+wI45Og0qoS08Mrv8zN0opXDPKsUbfUbdjZgAWAYgkWv51yDedwpmYTlxTsMxJFBEUlSRw5752UifMJYm+PFwObnpG9UsMUckk0e4RtErqjiR5Fs91yUKWjsQAR1AAOMguuY7q7dEqiBFnjEaoQzfq0r8Kss5BUgv9EbSAlSPB0EDuFDN1WFQJUOPWYgB7RNblQQtzc2JXg6svwQjQbnF03YgxuTkLAkIwI4JvYkkE2Nj++qTuVWHeRmLMBjiRYgfe9kXG5vyApuTwb6ufwDivuYIIsIpf8A9Rx7j6v+Og/SOmmmgaaaaBpppoGqPvldLF0kj6y9aoqYwsRhGbdzqTJLdUBCvYWuSfbwbxrlPxhkSOnRqiPqwNUsrKJApz6chiN7dtrte3kWv9tBC03qx3n+aSVYx+rGY5YYpJEAWLM3WWHq3ZBYKGIufNxrSp/iNI5lU0QlfumaRH6eKwhcZcOnIUsqIeHZSR+TevetqmoCwU9VIJWp7XCsOnMJQGWRZAo/kxT/ANpPub6Gy0EpZJSqOkDBXaosaRFazIrSXJPcb4gc/nK2gvBWtAik3CV4G+ZWSHJZXmdnytGHiYohZLoCYri54B41XKKF6iZZKeAOyzksJTJMyccR/rPHHISwNggD3Qnxq47D8MFk7p4sQzqfLAuF5LpHcPED1GQBmGOKkoT46ds2wU8HMKLbAIG8nAfyKLWRPey2BNza9yQoHpr05XyPOHmaGCoUvMI4liR5HUK2Hc0n/uHTvj45B1Y//tlt7MC8LOqpgA8rvccWJYtlwLgLkVAvYC51b2W5HPH2HufPJ9vGsrDQc1r/AIQ0LlgsCoP5CjOpsQO0kuwLBgTkVtZrY8X1WT6EqaEsaBGapkd4keTorGYrAlWQsQzMBkGurGx7ABz3EjXkILk/fzoOBbZtmKihMkUUTTo0tPPGj1ImVk8oGX+7vYd1zZW/1fF7ptxpaaKJaSSnCSPc0kKBpSGYI5QKrSNgVc3wsQtrr5Fm3bYnbJ6aUwyYYjFIzwL9uTIxC3N7eL8286qRlNOaWKuYxLBgFnLlQ5AkTGRY1RUUjFrl2W5x7jcaCbj3RDMz/M1TBQUeP5KTtJFxj+hdfcm97jHnjn7TrIJpnnmnMawgCRo+gI1UsxYlbCS/+yMQpuO7nUhq+iwWRm/iSGXskfqxkTiNi5uMDlFZUyIPHgG2l6hklqLinoJlKTBVmkGUcqDJX60fVSTAHIgMCDYGwvfQZ4ZZF6IaSZ5WukksZEdRO0aswHy7paNAHZ7mxAx8hwdb4apTqmGmqizSJk7zQhioUfw7hlIHPbYHyQdQUNNVQdEJt1RM8TFsnlhD4tmv/eOsXJAb6TcEAA2sDozGOCqq56TcMo3EiJLVMl14CgBJsMQwOV+bWNj40E/R1iSo00Ql6ZdH/Vheo7itw0Sq11AuLgDjnxqQqopmLFTgC65FYT1HRVXgN1ODkW5YHi4t/MY3ZqZ4sE+RkRLtMXhnUxNIwuf0+oCQWJsCMRweLX1loqx5o2E8Swy9Vh0muSgXBhaWMkElCjXXwTj/ACnQaHrSSYQ1JDVUKCF2aYiF48cSSqpkJAfa4tzbk21wh5XlYo0sAEjRplwsCWRVuCLR9qhAe0+b+ddp3uaWSkmU0Ff0Z4+6VZopnKlbAiJpGI4sSFA/p51x/fa1JKZGLQ1EskSWlIEUsPSNukIVsBxcZ85g38rwEPJt4+WEkckriR1jK9EqAccvruUY5B1CXuccuPGrz/o9L/2hIcf/AC8nN/8A1xe3jVD3OvZySSAAsYGIAFgllLKtlZ8SVLFb+dXv/R8ZRuUgc2b5dggt57kJ5Btew/qAftoP0TpppoGmmmgaaaaBqh+r97SjnEh6QSRgtRJj+oI0jcqFLDB2VmviMnxY2UjkXzXPvXm2U7yq0piGOTN1JWiQZBV6jEJIgIGKXZFPcO4cAhzJq2aWmMVPV0cFLOS4p3METmxVVFi0hW4jBucOfwbanPTO+vTQpPFtBNNDljUNUiRYlbEs+McRN7BSzBSbg8+2tP1Ds1KkUEyxlZurPkzAWbCaTl1CqtsySO0XXEEDi1VmpaYQMfnCGNPEHjFM7iOypfvNlDM4tkvtfnkgh1D138TpKCqMDUSOWjVgTMVPTYk4spSwawN7Egfc6j2+MlSclSgjJEfVJWsRwEF72KrbKwPbct+Dqt/HFb7tc+Fp4x/j1POqRvcCL07g91NEw4FyzKSPBPuf38aDrJ+OUi8f2el/t8z+L+elb21N7F8W1qoqk/LiKaCBpsWcyRsq+TkiX4uPb38+SOb7vtyvvEsatYFGYWsQLUzk2sT/AKvn821t/BlM03Qjj+5Mo4A8hve3+Wgy1Hxn3MliFpYlDEC6MT9wOX5Nvew/prJ6d+Je611XBTrUxRdR8SUhU2B9+/yR5Av5HvqrbNQB6SR2mgXGeS6NCjyPiqN/EYZIDYgAeTfVs9BbUE3uANNTTlRUG9OAAuAAAZemliPOQve/B40HT6LbqkwOZKyplmXqkcLGGwZwhCpGtrlVNrm9z5GqTRempo1p3kYoai0M8MjvUdaWQ2djZ1VGQq0l1HFuG1f/AFHOzUFcQBb5ObHBvcLODZrD7L+2qd6ar4yKB0eOUSyxZJFNTqY5Wjbl4uiuJVRcojjkkhSSbhYPWVVNt1NJUrPJMxdESN+I0LuACMSJCAL3DObm1ivjVO2v4mmWGSQxysY2jAEbuM+qXAsHc2sVI5+/HjV2+LF/7PJHBWWFgSMuc1AFve5P/Lm2uZUc9eKd1/spFlBg6aLt9gVtLnkrcyY2TuN7E/ci4eaz1G9RJDCjzlpVZglTIskYZiemMYwrcKjC4LfUL866D6X9G0k1HG8kMlqiGEyAVE9m4VrH9UmwYn7f5mg7hU16d6UyvRJEhnaOjjiV2x7/ACiuCrDHtIxIPi2u2+nIXSkp1kfNxEgZ+TkQoueeefyNBzD03uDzUHTnNUXIX9aN2Cuoldumr3UKwVMGIGQ83I4GvuG/UNpJrNmpLCNd0PXYlVRsVjZ474hRbMkheADxqM9HVM8yU9GtTNTP05TBKrs0eXWYkYWUMemGQKWYDyLEcSD7E0M00brJNA62ZnYwQoy5TMJZEYysXZswGWwz8EcgLTT0s6RAQUdbC8a2jvUo7XxAAAkzjIHjvsB5HJ1w3cp8pEFUIUkQlGONzdXcOJ0je4ORbkC5GPgc67L6e2ajkEReojaRkWRY0rqhZFuoZrETgH6gbhFAFuNcr3qWCPrSIXsyCNEkYxzS4yNlI7RkpOvUVgSTziPcXAVmpkB5Us7dOMEsOVAQqRbkWAxUHjgA8e17+BlcV3RUUgJKjBlDA8ojlT3dx8N48ZfbxSXixBLFgov2spHcPBs1wTybD7e+rR8Fktu1MzWH8QLz5vFKOBf86D9PaaaaBpppoGmmmgarm9KxmXAEN+oRI8UssQFogysqOoOQLWvxdSfIubHqJ3CkRnErswMYcKOoUTuC9zgWvYjhubZHQVij9KpNSRxThl6dRJj0zKoALE8CUFypsPqNvsbW1yHf6+JKd1akRiYKRRI01QMyYQVGOYT9PzhyBr9AemIilMFyLsrOC7SNLdrm5zdQTzxaxA8C4GuMVm4VBo3CbtTpEIrLAZMpYkCECNisIykNsbcFTexJGg1vjupG6L/6qWM+OTZpB9r+2oTeKUGaVVHcKOI5BC/asK3Fl8ByVXMjt45udT3x1j/7Tg880S//ACm/r+dRXqGe8jdQuAKSC56xW4MOJiNgeHfA89o6dv5tBLT0pO91jDjCKVjzyB8pILf4lfP2/bWf4AqG+fU25p1Bv9rMPY+P6a3xTsN1r8QOaV8iSD5p7WHnkmxsObA60/8AR0YmasW5/gx/8T/z0HOI6FmqZooVMknVdYwnLNYt9IPJ+/3tq9fCWkaHeYY5FKSLDNmjA5oSCQrXA5tY+4sRydVPcZVjq6uT9MslZJirA5m7vckW+gAWsTwSOOddC+Du7h56eIrHmZKuVyFGfEcSpYnuVbM/APP9DoOgVUBk2+uFsmaGqUC/n9SqCjj73t/1GqdRdSeaiDI4MMkLRRyQvI5QSRh2EwQNG0AvCwkJDYliASDq97lCqbbVN1CgMNVdzzjkZWyt7kZGw9/xqm7dtXT+VdgUT5oLlItTmr9SOwTN7GKdk6lnJCtILhiCdBZ/i0G/s1+mwVhNTlXLCMKetHzmbBbX8+2uYU23yCnaP+2IpFZomaYVbCOnK9UsrAyB2MjMLFRyVJOPF+nfGID+y5bhivUp8gtsrdaO+N+L/vrklDPtDwvaCtQ5IAEmR2bufEq7WAsPqDCwt54uQ+r6fjqJonqNxp55AiqsHWadnxTu/VKssdzdgpBvYDi+u9+lw/ydN1Dd+jHkSbknEXudcG2o7aJkEYr+thdJepEjREBgBird58gnyQTxr9AbLEFp4lFyBGgBJyvYD3PJ/c6CkbbTCno+mTNOil0H93y6biYgBFdLm5Kgdp8A3AtrfqtpWeYsbF42x/SZUqSOmgLzG4jkIyAxIsqke/AidhomQu8y1EjxyVTzxjrZMJpCsJjS9mARGIx8eeDyZCN5JMW+S3FWgVkA6sUZa5jOBIlGXCqcxwbEEnkaDfG21Api0t6hryf3d0hjVlLNZLhR3hSLNkASPYHXBKiVEpDFFFBOGp+o8pW0tMzSHJci5JAAUjjkP+ST+htwrZZoqiJYFJC4FTUBcndFOKugZkIDHkgG+NhY31ww7JFDOgmgBgwEkyxSM46cUfTYpUXyx65s8WN1K+4sdBVN06SyEQSO8JK8OQXJA8kjj6iwBt41ZPhNMF3iAoAqFnWx5sCjDgnycsR//HUNJAjCYko8rrTlZELWQyDlGCriZDexvblWI821M/Dalw3amVsS3U9m8Wy5T/WH7e3Og/TmmmmgaaaaBpppoGtcMtz78kkk8LYAHyeP6a2Nak0oVWYq5AyuAATb3sPe9r6Cob/v00IRXaLukkLLEFlPTDjpsucyBD9OTG4DHi1r65n6m6ZQxCOFSkjRC5ivJYx4/wAMKZOnkQ12IDDgHm3S/UNeYmkHbZ5FRWhe02DKpeIBI8hILtJwbhbNlxrkG9F+o6Ry1VmkXoF5Cc1ncmWXDBTJHI3Ts4xUkfc6CX+PCX3enF1X+6Ly2VvrnIHaCTc8AD3I8aq9JBUsEqRHxcokrEd+KuoVhI7EAsuNioA+6+dW34zR577Tr0zKDTIrIvLlS02WFyBmFJZSfDAHUJsFIzN1Fenp6Z0lijeZacO6FhmpLut5lFgGI57rWGgu9V0huzhG+uhuxBJs5imHPk/QFNh+OeTqv/6PL2q6ge3youb/AGdf+Z1aqbahORWB8Gi2+A2JIzvDNk4tw6lZAMueUIvxqsfAGW1dULf/AMrfwTwJF/wtl4t/hbQUrc54WrqnOLNRWTO5yILx9Q9oseLdxuLHnzq1fCEo+8RmNOnHhKwS5a1kt9RJbnMmxPn+mqnuNPludbGALvNULGCwQF+owXluLXv5t+41c/h1RSUW50z1AVIpRMEmV1aFiUHaJFOOQZGBW/8AiOdB2D1oR/ZlWRj2wSuAwyF0BYZL4IuPBuPuCLjVG9J1jPHAcXWzMYlkUIhmcXMkYdY1kp0LkBFJdbDHjHVm9R1aybNVMrBj8tUrwbjszVuMh4sR+Pt7Gq+iQYKYROEmjij6i/MUEqFCyAqQ7XQqW8sStgL/AHxCcr6/5qKRalZZFVImemUxLeRMWZYeOpIySKAVbEX47vGpGpWjM0cY26KSTu5VYsUZbAqzGwzxYkLySAx9tR+27gistPeSMzxySBBUxFIe1GfGUM0iqGYlbD3b+UAK3TflkjOJlwVWcxCSP5p5IZg36YzLMrBGF1NsCCt9ApWp5YVeLbJl6xIYrHTJKnDE9QX/AEgVUi/B5Hub62hulcscxjRysQCxxGJGqC2TDJow6L0SAuJDKxAY/bWeo3mlZ0ZqlAkxL5iuKIhTFcRYgcnjEe+X51EQeqDUKuNBWdEoO+N1arvG5NmIlzEZZCMiSG7hwDfQa9Fs7UtIDGvXm6shcCkDxoWdmZgGWOUlQxUDq3HHkDWnTS9HpTSdGVGiJSRqJIJSFxA/WqKhQxKn3J4Hsba2d/2CvqY4KwxqsqlzJSKDgylrLnaRldgtibKb/jULstDuNNFTQyfLpTRtIGqJYf1I+o4AVWmP1NkqjtUCxBBsCQt+2VUrUgzjp5pJFBb5afKWQkgjBZ7ABBa4Zz9Nh7a4n6p3ZXk4WMKpRiI0wJYi5kb9VrPkW5y9wTzrqtZJF8m0MdC8TRxQHq0jRl5FZlxajkUZSkhTzYeefOqpsVGkccXXUVFJDI0sVGlN1KuTqZLGalBdYlfMMuRswtYDQRsGwSyxwNWdOCJiemHheSesZmZ3PTgxldBfIF+VDdp5vqyei9ipY6qAU0VcxgmUvNNGkUQaRbHJSgmxIBxvwGI55ubDT7VUUjTV1ROxl6fzEmKdVUijLNJTQBgojOPTAbK5xPaMbnLs/relr44WWSSGYVUZMKupZgZFRRJawaMhwbGxBHF7C4dJ0000DTTTQNNNNA1qKMBiAWuWNr89xJ/mY8c/sPwONbeue+qvVUyho6SmqzOhfFjDIsWSuoHiO0isGPkhbLe/g6CP9b+oIQ8YljaaJauxXpCRZCYu3pyAAAqzFSoyclSvi+qbuNNVywGRooDipCw0cE0rqF8K7wt04l8GxY8xpwcAFwL6fq62pVJcqbKR5IoUlxLSYs2SozsUs2bNIQT3BRe4ted09M706w9GrMLKmMwWW0V1sFeJApIugJZPF7Wv50GL1j8PzutZJVdSRFj6cKKsYDPjYl1MhClLyEX98W88DWztfwr6a2+acBr9RenCcwcLhj0zdSFAwPGtej2/1DTKEWoilHDEzsCw4AIVyDdQRxfkgkkAmw9yD1GblWhNx7Mlre1uPP8Ax/GgslT6VnKmOGaOON4uhJ2SZCO7W6H62KFc2sSptwLFQBqP2X0xFtVQPlqeV4vlnDOvfI8hZScySALLELAAC7Gw5OqzVbdvkrIjVLICQsnTq0V7356WIFjj/Kb8/wC7Yodklp2/7R3Wp+olKcVD9aQqLjp4uXd7snYv39+NBNbhtMixQuYtthdwXqJa1Q8is7PIVUCytYsTcvbzx76hty9W0KxtBV1EVdHZQIqeGNIVuW5V2cWYAG2LXF7jyNeJ/TqVXdHt1dK3UHduE7ICbEhiuTOV5FxZfsba25/QGUcRrpII0UYing/QiHAteQ3d3ADXJPPHHBuFU3H1fSrFUQUFM8Ymp2iRI5jZy4VcjECQ8vB7lJJHkn22qKj3DG8NE0d0jCABkVGWLERSQVTIJeScpistgbKSVBXoXp30nRrfomMBSlhTuQVCjjqMG7myv32UkBQb431Jy1O3QTENJSrUEgkSSIJe6/PccvvoOZqK8r05aNIGaWIs60hLDALJK/VWF4gGZemos/JtYjnX19/rndJnpN1+ZiL9M/KxBFgd1zFjHzIYlX34cAAAXB6q26FWZWQMwFwkcitIy3AyCHHj3vqO3OSplZSkVVGFPhWp7MCB9SsTe1rjkWP+Ggp/pwNU9Bkkkjpg7zRQ1XSPUcF+oX6QDBQXY2a9nKn2CatVbVFZTnLT010BiXJDMWDMbmPE5KyjGykm2VrMQV0fSiVayy9amk6EzMyCRUVoC/1oVV2DRsVDcEWvze/HlaCqbLpbfAIldeiKp8pVUEZhUxZVvYle8WuCf9XQSe3b7+ixkd5XBF1igIc38BU5Fj5FySARcjUb6ngqJ1ZJI1aPNF6ULlmVSVeT5m7KGBTkKALHH6lY2i09L7mqOkYUR3LRI1R0zGSwYAdOIhgpuQbqb48LY32qP0tXzOTWwbeyuAJRG8oZ+0rwcbWCYDFgwNjyLiwQ+4bdGi2AnRmyGMMdQBTvjivyirGEiSQhclJP1AA8A6sHyvRhaEVMpFnS4YCqlBSNUMRsqIUAPNgFxu1rltbWxelamBLK8URMaq4yeoR2T6Gs4SzAWBbksAv02Gpd/Tg+XNOJGMZVV7gC31BnJYWOb8nL2JvbQc09R1lSEWlkVEpGEyzLH0ooyGXtMTVEgk7XyPUIVLhTyp1WvTu1yExzxYhUljjjWWmCSOiGJ1kaUDFbsqgWLFiGtlzrrtL8PKYR2laSaS9xNM3VlVrLdkMgbFjivgW4FralNs9KwQydS8srjlTPK0uBta8YYlUNiRdQOCR440E5pppoGmmmgaaaaBrFLAjqVZVZSLEMAQQfYg+b6y6+DQQMvo6h8x00MD+0sEaRSr98XVbi4JBt7E6yp6fK2xq6oWABu6ve336iN/u1Na+HxxoNCn29181Mr8fziLj89sY1r18TQxyTPVSKiIzuQkf0qCSeU9hfVf8AWmyyu6SPW1SQNLFG6U8ghwD3jD3C3b9R0uCbBST7a1OjK09XszTySxSUDOksvfLGXZo8XcWyAFiLjI88nQZ9m3o1WJjNTC8qdSE1MMKpNxcdNlyAYjm31Yi9rDVcXdaySojRoJBuHWVM6gLJTxQtkWaGyoFc9Mn6SzBTYsBcT0FLWStQ07QhFopozJNzhJ0o2T9G637subn8c+9k9R7E1QYHjcJJDMsqk/zWDDFj5wOR4FtBqz5R7rBeaXGWmlXpZHo5o0ZyC+MyCf6A/nUP8WaGOqp4UDQGSOri4mkCoCQ3Y58jMcWsb3HHuLVvmxR1SKrl0KOHV4XMbqbEHF15FwSDb760KX0PRJE8Ri6gkcO7SnqOzqLBizeW88+bk6DX9GUEVNmnQpKad+7pU0mbFFty11U3DORwCBcc6pm91G3LULUCOmqDUTrHLT1EYNYjswVsb9y4hh2MPZbEa6NtXpajp36kMEay+8gUBzfzkR5JvyTyfe+ssnpykaYVBpojMCDngMrjwSfcj2J5Ggp/xM2mkpaeavETCoSJIo2jkeNh3IFClGFgPe3Nrj3Os26bYdqp5quOqqppMVjRauoaWIPI6qpZfexYc+bD8m92raJJlxkXIA3H4PI4I/BI/Yke+vO5bdFURmKaNXRvKsoYceCARa4PIPsdBWdsnqaWsp6Wepap+Yhmdi6ouDxdP+Hgq9pDtwwJ4Fj51tbD6hkkmrlqOikNNMsaSAlb3UMc8jYWyUXHm/j7721em4IJOqvUeTEIHmkaZ1HJIVpCSuV+bebD7ajB6HiaeaSZ3ljllaUwNYwlmRFvImNpMcBiGuFPPnQTFdvsMU1PC7HOozEVhdWKAEi48cHW/DOri6MrAGxxIPI8jjXMvTe1PQZ1G4uzRbehiplCHhXJu44s7MrRqChsOVsCCNfNpro9npBLOAs9RTiTBAucs3UN7WszsfmEHvZUPi3IdS01obDRPDTxxyzPM6r3SSWLMffwBwPA97ebnnW/oGmmmgaaaaBpppoGmmmgaifUvqKCghE1SWWPIKWVGexN7XCg2HFr/cge+pbVR+Jk5SiFoZJv14CY41ZmdY5FkYdoP8sZ5Nh45uQCE+N4h+Yany/VWITFbH6CStx9+R4/b760ts9V0s1KavPpwgsrNN+niVbE3v4541D7Rt7Qbp3yVU5kozeaZUEYxkUrGhjRRl3OxBF7Y86gaXBtqEdRt9RLDLUVQdFiBmhzmkKOsbd1wr/UoJB8aC1bjvNFWUT51SQRuFWQu6RvEXFwjhj+m/488cffWL0tUbVAenTVlPJNKRkxqUlnlPtkxYu34Ht7aw+ladqqFxWwPIiTkQNWxKJ2VQLM6gWBDFsWABtb8kxnoylkqKCqE4dJvmalgcCrxl+5HhVlvcZAqw8ex40F2Xe6djIsc0cjxhi0cbh5Bh5GCm9weLffjUDsvxFoqmQRp1Uu2AeWIxxmTgdPJuOpcjt1S/TMKodshSjaCrglJqmNOY2aNY5FaQzWxdGLLcFrk24Fta2w0sskFS4b+7Rbq9RJDgcnjVlkBjYE3UizBQDkVsDzfQdeG6wdb5fqp1scunkM8fvj5t+daT+rKISGM1MWQcRnuFuoTbC/jO/8nkfbVfNUku8Us8LZxSUMqrIvK8urLY/ftPHt76r+wV0+3SS08m1z1DtVSypPFEMbTOVBeRuASP5rgYkXtY6DpW6b3T0xUTzJGWDEB2AJC/Uf2F+T4GsXqD1BDRwfMTEmO6AFBkSXIAt+Ob6rFbHV1O5s0SRokFJ0m+YVipeoZWYLiQGssYBZSRe4/aDrKapOxz0LxSvNSyRRKwiYdSOOWMh4xyWGCsOOe3x3C4dY1WvWfrSn20RdZZZHmYrHHCoZ2ItewJA8so/rrNtfqlJ5REtPVrcG7y0zxRqR7MXA5PNuLcWuCQDG+vq+BOmtRTVEsbK56tOpbp2KHFyCLB+LfkC3IBASO2+r6eWlaqkypkQ2kWpAjdDewyFzbK4I55uNSW17xT1KF6eaOVQbFo2DAEext4NvvrnUcW4VO0q1ZC0rxVSP02XKSaBHsc0AGTAEkBQMsVNjexntik+bqNwKQSQwtDDADIhjLuBOWbA2PAkRbkew+3ATdH6jpKlmijkWQXKXClo5DiWIR7YPYA3AJ8H7a0t5loJ2d5R1GoHBcBCzISFcDEAll4VrDi6g+2tP0hUNTx09JPQvHMoCu8MANPcBrP1V7RcA/kFre4v4oGkjm3jqQyYsySRusTkygwqmKAA54mMfTf6vbQTWx+q6erbGPqKcQy9WJ4g6m/MeYGYsL3F+NfT6uoeB81Fc3sMu5recV8m3vbxqt/DZZKaCCOUV7s8caETRnowlAeEBUOi/y3YW4W3HOs/qSnmbedtdFbpRpUCQ34PVUgCxPNmVb2HF1JuPAWen3ynkmMCSoZQgkwB5KG1mH3HcORr7tW8wVQJgkEij+ZQcTyR2tax5Ujg+2qj8ZtoaagMkUZeaN0xCKTIyucGjGHfZg9iAeRfV5pkUIoRcVCgKtrWFuBb2sPbQZdNNNA0000DTTTQNNNNB8tr7ppoGvKoB4AFzc2Hv99etNBjSFReygXNzYWuT7n7nXk0qWYYLZ/rGIs1xbu+/HHPtrNpoPEMKooVVCqBYBRYAfYAeNe9NNB5KjXrTTQCNNNNB8I0tr7poGmmmg+W0A1900DTTTQNNNNA0000DTTTQNNNNA0000DTTTQNNNNA0000DTTTQNNNNA0000DTTTQNNNNA0000DTTTQNNNN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040" name="Picture 16" descr="https://encrypted-tbn1.gstatic.com/images?q=tbn:ANd9GcQWc71odB3FYWB6uhM49r8BEHfWIHUt82__0uG28HhSiAnU2zS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2819400"/>
            <a:ext cx="1676400" cy="1752600"/>
          </a:xfrm>
          <a:prstGeom prst="rect">
            <a:avLst/>
          </a:prstGeom>
          <a:noFill/>
        </p:spPr>
      </p:pic>
      <p:pic>
        <p:nvPicPr>
          <p:cNvPr id="1042" name="Picture 18" descr="https://encrypted-tbn0.gstatic.com/images?q=tbn:ANd9GcShruaMJQT4RXuMouBgaFKnRy-T6Ki0NTsxZfTB0YtMzFU2ceu9ww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2800" y="457200"/>
            <a:ext cx="2857500" cy="1600200"/>
          </a:xfrm>
          <a:prstGeom prst="rect">
            <a:avLst/>
          </a:prstGeom>
          <a:noFill/>
        </p:spPr>
      </p:pic>
      <p:sp>
        <p:nvSpPr>
          <p:cNvPr id="1044" name="AutoShape 20" descr="data:image/jpeg;base64,/9j/4AAQSkZJRgABAQAAAQABAAD/2wCEAAkGBxQTEhQUExQVFRQWFhcYGBcYGBYYGBwaGBcXFxgXGBwYHCggHRolHBQUITEhJSkrLi4uFx8zODMsNygtLisBCgoKDg0OGxAQGzUkHyQsLCwsLCwsLCwsLCwsLCwsLCwsLCwsLCwsLCwsLCwsLCwsLCwsLCwsLCwsLCwsLCwsLP/AABEIAKgBLAMBIgACEQEDEQH/xAAcAAACAwEBAQEAAAAAAAAAAAAFBgMEBwIAAQj/xABAEAACAQIEAwYEBAQFAwQDAAABAgMAEQQFEiEGMUETIlFhcZEHgaGxFDLB8EJSYuEVIzNy0SSS8VODorIXc4L/xAAaAQADAQEBAQAAAAAAAAAAAAABAgMEAAUG/8QALhEAAgICAgECBAYBBQAAAAAAAAECEQMhEjFBBBMFIjJRQmFxgZHh8BQjM7HR/9oADAMBAAIRAxEAPwCb8UFcKedFIF1jflvQ3E5a6y94Wt5UawODa21P4OXZzl+AsaZcONqFRMVbSQaYsFEunUedVWSGKKbJzjKToH4+EaCQBel0Yk6rad6uZnm57TQo7o518w6anBK/80mSpS0UxukfMdjNKgn61RQLLICALjfzpix2HR0INr22oRkWF7N3J6mw9KPD51FMEpaGbLlutjttQfPZmsVHhRzDAEc96F5xhTe460+RNKkJilcrAWSu57u550V1NGbkEVcyWIKp8b1aliDbHlSY8TlG2xp+oTn0QYVI5ATQvGZYova3rV3MJ0hjJ2H61BgcYjxXJtekywapD45qWytBhmt3TY18wuENyX3NBTmEqSkqLxk0ZyzMQz3NBKkHt6OMbE1/y7UbwWGuoJHpX3Ewdpy2Fe/Fdn3DVklF2Tbl0cTOoO5A+dL7RRNOxUDfr4mqHE0LyuLMQL72ohlWWWZbnewvQzeobVBx4fxHpcqDtyFcYjLmjAK7EG/KmOPCgOADzojisssL1nx051JlJuKjpbE/MuKexhLMh1AVBwvmj4lC5W170z4/h+KVbOvSqK4UYVQqju8hWqTb76IcePRVwGDAmLOPemHEOpQjahnahxtzriHDspLMb10fp0gt7VsXc0wZV9W96GZmxawYU4F1lbptXv8AC0Y2PTeoOT6H4iHDlRYjSbb7np8xVvPcMkcffA5jfpTTNkWkkxm1cLwyMShExub228utF/KrEcdmWYvJ1beM2+1A8Vh3TZh8+laBmvCzQX0E2BPnXstyztEPaqOorqTB0ZsBvX2RqOZvkwGox8gT6UvEUrVDJ2d6qtYXEaap18LGg1ZwxJ3xcVLGbgX50OyHE2ax5U0jCqd9t6WqONNzPEJKwZbeO1VoMZocX5GgHCspEKlhtamfLRHO21jprZjxK+TYjyKqGXCRoyhgBv1qjna2RipsQKthQii3IUvSZ6kjaSwte1qSSXkbG1y2DMuY/mKHnzttRV8SLcunhRuCFbbfKo8bEoU0ZY76Y0csU+tAnD4hTc36VSlxVmNr1f8Awq6CwNCFzFAdJvztU4vdJnNp7LUecMGWy3F7UwriVIBIoI6oADyr3b32U007a2wQmo7SL34sazYXHWpopwfKgX+JrCbOLXogMcmi/X9KaDcV2TlUnZBxHh9SX5gUoB2ndY0uovuR9qdoZRIh8KF/hVhu6jfnQ05Wx98aiEMPky6AvyruHhQJ3lb5VBlnESOCfA70cizuNl7pvTZFB9EsbyeQe0roNhUDRs5uRua6xeYWBPOqWXZ4h/MQKEYp6Kc6YR/wxTuedCsfC6nu9POiYzVC1gRVbG4oBrm3KlnjV7H93SSQNixki95rkjlRnC8TSOo7hHrVNe8Nl2q7CqhOgNqRYUxXl3tBuGXWgNVs0VeybrsfegkWOfSwWp+HpC4Paeexqk5cYipOUtC9l+JlWQgiwotmM8hQhbVczXCqO8LUKwua8wbbV0JutHSX3F7LsNiklvcaSd+dPmXre2r50I/F822qzDiCwuppJJeR4Nhx4luenlVByY3IB2IvVBUl1Bi1E3S4396t7amhfcaeypNB2m5obPgiNgNvGrmJxgQWY2rjD5nGdtQN6aOGHt8rA5tz4sAQ8ODS1+rE+9J03B7amIItqPTzrXJY9S7daqLk9lPeJ3J3tUOFhm+MqRh+Y5V2d972oYwrU8RwWZWbvXvfnSZxBwrNhjut16EUjjQb8MX4JSrA+FOOBxw0DcUpdifCu49YFhe1KE0SHOGih7Mr3gtv0pk4QxRVS/pcVlOMzOZna+252ozwvxY8cixMpbUQBtVoyoSS+xrWZ54DE2kG9iBSXkuA1HW1+e/vTDmbqkYdthXGV5pAybe9LOb8hglYwfilRBc7DrXhiklQ6TekzijjLC4eRYJFd9SBiyWIW5IAIJ8r0R4V4hwEiaY8QgY/wudDezW+lVUm9E5KvBNneNMcZsaV8Fig0gJ8adcwwqOviDQ+HI49QPSgpRi9h+ZxK2ey6orRtVbKGZBdmvamPGZagRrKBYbGkrF55HEpD2vXZU07Gx01Rc4kxokFl3oPluNkZtBJIFGsJ2TxF1IJIqllDaGJeOwubG29CeRavRyhWkNOAm0xcqq4ecspU+dVsZxFh4gAx03objeK8PFGXBBPQDqa7QE2HcsyVV1ee9fZcs0X0A3JpHyT4jsJD2yjQTtbmPWtDyniKCUFlZTt471Ocqi2Oo7RSXDSGMje+9Z5mOFnSQq2q5O1q2DLc2hk1aSLjak/jzHLFpkCg2NRw+ocltUUnjVgLKMuxKspN7XrUMHkyuimTnSPl3H2GKAN3T5imafi6FMN2wIIA286n8QyZIwXt7ti4IpyfItZ2y4ZfKlXDYuWeW0Z7g5+tL+M46GLFpVK0V4RzKOG51i3PfnV4S4Y+WR7Oa5OooY0lKNotc9aI4QkdLVlef8AF8iYsyIwKAWt40ZwfxNhcASXQ+f9qpqSArjIe8UxHPlQTHw3N1+1C248w3/qg0v4/wCIjJMQih4um+9MmkhJ25DrJhmMdutqLZPhCiVny/ExSP8ATYe1Fcm46WXnZfU0bR0U0MeZ47syAXVS17AkAn0vXP451AJ5ePSss+J+bdtPEFNwicwdrsf7ClnD5vNGLJK4HhqNvag3sZI13OsxjmITWLnarWVcPhQCDffxrFvx5LaiTq8QaP4PjPEoAFkBA6MKMHFXZzNkzBmjjuByHSlSHjU3ZDfaheD+JTEaZo7jqV3qfC4uCdi0KXJ57VGWWpNVr7h43sr4XjR1mJI2va1aMkP4iLUUG4rOc7yxBGz2Ib0NSZN8UzhoAksJdl2BBAuPE3qmLLFp0JkxybTD8vCKb6V5+1BsXkao2nbavuF+IizljcRHmAx2+lImc5tPLKz67dBp5V0MitjTg9UPOccQYWDYxXc8wFFL+XZ5hvxHaFNIvttRnPuE2xE2tGWxobn3Axhi16wT4VPHO0mx5xu0O2GzRMaQkdiBzo6/DMXZEGwNufK1Z58McEUDtuCRtQrinPMQrSoZmKm628m2t7GsWfBky5OSlSK45RhGqEzNptU0hDFhqYKx3uqmwPsKp19Vb7Ab+FXo8Bb83PqPDy9a3RRFs+YHOZ4f9KWRfIMbe3KmrLfidikGmQJKPEjS3uu30pdGHtUOIwwO4G9CeGM/qVhjNro0bDfEiKQBX1x3537w+m9WJuGYMYpeDERu1uSkavmp3rJHiIrlHINwSCOoNqPSoHZo3DmXTx4hoidl2IPLetawGUJoGqxNfnrJM6xKzII3LSMwUBrtffketq3DG55KE7kNgBuxH1tXm/EEnSbNGC1dIE/ELJ1EDyJGH0DcAXt5/WsVRS1z0FahmOY4jFJIqS2uNxyFvlQ3/wDHWKGEDqFYsLlRzrR6KLUNiZn8xmxruMsN1JH0plzLgjFYULJiIwsZ5EMDc9BVRMMK1pWSbop4TNsRCdSOyk/O/repcfxHNN/qnV9PtUkkY5W2ofLhPauaAmWMux8aNeRCw9a1fg8R5hCyohEaEAggWva9hWKEWNbp8HYmTA7fxszfoPtWfPByXyumVx1ey/mXBsQQ6QLgUgYPJNQmeQMqoSPamziDM5Y8UqhvzbFelGEwwZQj2GvmalhxSgm5ysack3SRhU+BlcsY43ZAeYBIrmPLthfnW88RQphcFJ2Cqw0kDSL/ADrG8JBI/wCWN29FY/YVrxyUlZKSoGnA1VkwhAvR/FYGZfzxSL6qw/SqkbC9jT6E2CMNCWO1dYiEqeZrWYfh3GMOsiudTKG96Qs5yxo2KkXoJodpoA3J51yakSIsduXjRGDDqB4nxopWK2DBETyFckEc6NFRUckIPmKPEFgkNV7L82mhOqKRkPkf0O1VsRDp9KhBpWvDGG2X4hYsx6G7Nv6tADfTalnG5g8pu9ifSp8LACtzU8OU9q6opALMACeW9LDHGP0qjnK+wbCmo2rpi67Amn0/CvGRXa6PYX2uL0uYjASKxDIbjypznZ9wPFmKXuqSb9ALmnfhaSfFKVnjcAfxNsD71PlOFy3Dvrjgm12t3pCfpyonJn0B/LA5/wDcb9BXm5PWL8KNMMT8hrDwJEANSKLbigWMyHBmXtn7R7HVYC428utcniONOWHW/wDVIT+lMGVcUYaQaXXsidrMLr7isk/VZn10W9uHkyXO8BBHM80JazFyiNbugkgedwNt70NSPan/ADTgEyTu0c6iNmJAKG63N7Czb86JZf8ADrDj/Ukdz4XCj6b/AFr2oyUYpMxe3KTtGWuBUWqtll4NwSKbxX9WYn70j51w1GHYxgqvTe/3orKmB4mhKmiB5UKdbEimLG4Foz4gVUmybESJ20cEjx306kUsNQ6beoovewJDn8FMh7WeTFMLpCNCX/8AUcbn5L/962oxKRYgWoPwdkgwWChh21BdUnm7d5z7m3oBTFDhtS3vXh+qxZcuRyrXg2QlGEaZn3GmUpBCxjUKrcyB570Iyv4glVaJSXVYzYqN9hz3p44iiLxSKVBsptShlWEi/BO8caq7RsCevI3r0PTSlw4y7ISScrTAOc5hjc00RpExRDz5Le3Mk1cy/wCGkxAMkqr4hdz7mjXCOaSEQRqo0FBeynbbmTyoxPJOkxADup5W0gD3rQ5taR0YJ7YkcU8BrDHqiZmI/Ne36UgYjDMvMG1foowl0tIvMbg1lH+GtNiHw6W2Y8xewHjXRnfYJwp6Eg5OWAZWW5/hOxrROCeIBh1WF+gsLVDhslwuHc/iBK8gOyLZUt0JPOi0GeQxn/JjSI+San9zc1nz+pjF0kPjxS7KebZNi8XiO0jiYL0ZrIPW7UewOSum+KxScvyoNR9+VWIMLiJrFjJY9DsfbpRfB8PLa7i58zevOyevm1SNCwK7bBgzeKFdEaGQDq529hQjHcSy2OnREv8ASAv1NCPiLnc2FcxrhOwj1WWdu+H/ANhHdW/gd/Ss1x+YSS7uxb7e1acODJlipTlr+f6JTyRi6ij9D4LMExUIK6XGkAkFWF7b8utZtm3DbSSOI472PMbVn2X5nLA2uGRkbxUkX9fGnnh74lsm2IjDDq6d1vmOR+lb1Fx6Jcoy+o07JSWgRGUqFUA38qpcS5HDDhpsQx1kIQq7X1MLAD5mosr4uhnFonUjwOze3X5XrvifNCmDl0hSZEaMauQ1A7jzpJXY0qrRlOVZWiIO0uWO5H8I+fWp8bAp/IAAaHtiG2uegohhMYCtubHYetWciKRQxUIUb8/ChzoelHMyyXEBDI0TBP5tr+3OhCVykc1RATcG43ocRY0Rn2NxVeGLXKqgX1Mo9yBRsFDzguAMR2KSMUUMoYC+9iL71Rx3DskI1ahceFbfho9cIDLaygeHIUE/wUEtrF1vsOdTWQq8X2CnDGcfiMFEbjXos3qNjS1jsvZnbug725UbyyPsEIWMQR3J1S2BP+1FNz8yK4m4giU2CF/6iQl/kOlQyesgn9ynt2gDk3w9kBDzSWI/hT9WP6CnGLJECgdR1/58aMYgaBc8vGhcucwA2M0YPgXUH2JrxsvuSe0Xg1WmUsbkkbCzKD6gGgWYcLRqCwuoXc2vyG52HOmvDY+J2IWSN28FZSbegNSS77dOtJCTUlY0noAYLPYZTZG3/l3Dex3rlOKoA+izavEgKPdyL/KvuS5OsDsVUBdTFepueZvzAttars2VxSkXtcG4BA/WvoW7ZCN8SQzrLy3Hy/Q0scUYLsgGHIncU4YfApGCQoBPgLfaheYRrJZWFwGB+Ypb2dJaFLCcLNKGd7gW5C3uSQfajnCGWPDg3jUkWlkseV9/7AfKic8aorym6AW5mwsBvfxub2qPKc8UoqqLbcyRa5Nz9TRjJu7OcIqqJskXEm4ltbejMGM0pa/I2qoMWTe1vUVTkl3t53qeQEo6COJOuNgepI+RrN8vxbYN5sK4LCzFT5G9jT/JLdGqA5ZFKvbMAXCFb0+KVR2Z3p6BvCeLVcHhyEJ7gHdG9/OmOCYnmtvWs44Wxr/hzEkgR45GHK+2o22pzyp5ALtJrHhpsaabNGPoKzS0Mw+FiV5JAFVurDY7V3jsYqgk7UMgk1qzHlQiGT2IvE2ciZmkTazlL+IA5+4NTfDpe1xd2F9CFh63A/WrWW5Kko0Ah17eTVa4O4JFvSnLLcFh8MVChIyeuwJ8r9ayZ1ylwitsEeuTGUEAUBzLjXCwuY2di45gIx/S1GmxUa2DMovyuRWW/EbK9E6yA3Vwd/MdPrU8fw+K+t/wNLK/AxYjPsJipIpbyMIGN1ZToKyoyN3SCHYdzbmATtvST8RMsy7/AC3wiaZG7zCM6YwvS6EbOT0W2wJPSvZfmMkGHn7PSB3Ae7qv2pYNqvsBZFAIt9aV8ViS17te5rZg9KoyTTdLX6/5Zmnkb0wRIg8K4MAO4op2QIqn+HKnatlE7Kal0NwbelHo+LJWi7CZi8d+v5h8+f3oeyBhcf8Ag1SdLcx86DQRjyfCdtIoVkI22ZrXHgPE1puM4Ai0I0YKGykgfW1/vWFCQqdjTrw18TMXhrK7dtGNtL8wP6W5j6jypHFPopCSXZsGV8NARaWkLgrYggfQ1mvHnC0WFIMRbSTvqtb0FPeQcdYXFABH7OQ/wP3TfyPI/fyoljsGklu0UNY3F996RumVaTjow3LMjmxB7iMVvu1rKLeddcBYHtMxhW1wjM59EB397Vs+dwOYFjEkeGRiNTBdTlOoRRbcja/S9D48zSEBMNHY8u0YKZD478lrPk9XGH5sCw29DNiZdKgyOEXz/MfQUMOdk93Doedi7bm/2FBYlklYnSZW6m5CD/c38XoL+lG8DluJG+uNB/KFNq8vN6mctGtY15K3+FSytd3IvzI3PyLf8VfHD0Y8f+4/oKI4WVhs7IT4jb6GrbNWZTYWqAuB+IOEY6XcxN1Dgr99qOSxYXFpZxFMh6MFYUlZvkKSC7KDelDG8PPAdeHkeMjwYgfSt2PNvshLCvBomP8Ahrg2OuEPhpByeJiLH/aTb2tXWByfHRd2SRMTH0bdJR791ves8wPH+Pwx0ykSKP5hY+4pwyv4s4d7dsjRnx/MPpWqSc4/MrX8/wBkdxemVeIS0Ml5ZJIkNrHcA78jbzvV7C5jAth2lnNiNZbUfTVzFXM5zjD46NVw7pK4OrRsdgN7g/KhuX4BybtGiL4Dc+lXg04foUhJ+Q1iMVcUN7TevY5wlrtsKr4GUSNtyHWhYz2QcTYdnhALM3eU26bMDyFA8uxkccjiY2j1XB8D4elaBHgtRVjyHIefjSlxdkQGtgO69j6Hr/zWj25LGpmaWRe5xLsnFULWWC8h8v1rrLu1Ys0m3gPCknh9Rh5Ee1gxKkfY1pWFIZGYctqzzWinK0cTnTAzHwNAOCOINfaYaS+99J9eho3nBPYKg5swFFstyuNEACqDbc23pJZ44kr7YixuZjTYk4LGNcXCsdQ8Re4NMb/EPUumKEk9DtarnxH4YRlaaKRRIo7yki5H/NZZhcWYmBHz8/KtkFGcLQik4ujSsuE051TNtz09Kr8V8WJEhggIZ7WLDkv96VM44nkZezjugtZjyY+XlS+F6mhDHu2PLJSpDvk3G0sccIVE1YcEAm9nDBhZx4786O8PxHMg0k76FRxZVJAvzsfpWa4F/wA3mP1pq4EzHQWibcPva9u8P7faioRi26ET6NRzPKUnAAOki2llNjt4EUucdZX2WFXVIzsHFixBNiPGjuDxQ0WVB6hlJpS4/wA070McjWXdidttrDn50nmjRKqsmy3LlTDaHAYyjVIOe1u6p9B9SaDvwhASbdoPRgbe4JqLh7MyhMd+0UklTcH1G3I+VXMyzeQEBNK+Nwb08snjolGGrZQl4QjOySuD/UFI+lqDY7hydN1tIB/Lz9j+l6b8JiJANTWZSNwvMefp5VxjsTZQV5Gh7jD7aZmjmxIIIPUEW+lRSN/emzM4Vl/MN+h6j50p4uEo2k8unnTqVknHiUxEXO1udt9qZsBwDiJGAMkC3/qZj9F/Wg0ad0U/8G8YwRRKk9g6bXIvcdDejJUrDCm6Z9y/4WID/nYlzbpGqr9W1famKfNPwYXDwMzaV3aRtbi52AYjbryG3S1U824zV1Y4dSQELFzsosPrvYfOlCDDYnGSsYkZizbnko8ix2FhWTK5NUXXFPQWzDP5GfSrLrPNj3yPUtfem/IsoUC8hZmJF3Y3Py8PD3pHxXD6YSSFZJled5Iy0a7gKGBO56/IU+pxLhogbnUWH5Yxqudwd/y/WvOz4pKoxVloTXkbYIFUCwG3KpwazDPuPsQFHZRrEGNgW77W33/lB2PQ0gZvmGIxDXmlke/8LOxX5LfSPkKGL4dkluToWeeK6N8xebYRdpJ4B5NIl/veq6cQ4MDbFw2//Yp+9YLh8HY2tRKLA3Fal8Lh5kT/ANS/sbroBX0oLiItZIK7UclGwtsPv4VGqqgu3yFeRGVGqjPON8rCYdm8GX6m1vrWazHbatX+Jc//AEpHLU6gD03/AErI5nr3vRv/AGlZhy/UFOGc5bDYiOUH8rDV5qdmHsTWrcQynDxGWPEqqvuiuL3vuACD+lYgTVrF4p5QutywRdKgnYelWlicppp19/zBGfFM0HC4KeY6p3t/SKeeH8CFUG1h08/7UMyfKyW1ttEVRlX1UEr6A/ejuLxqxIWdgiKN2OwH78K14vSNyufSJZPUpKodhCfEJGjO7BUUXJOwAFZnxN8QRLqjgjBX+d739VUcvn7UB4x4wbFHs0usAOw6uRyZvLwH7C2gHjVZyXSIxh5Y35DjlldEkIUjUbmwBJ5fOtPy2DTAR6Vg96c+E+NmiHYT96IkWf8AiT18V+1YsuC1cf4NEcmqZocsV2j8helTjzjgwf8AT4cjtLd9/wCTyH9VFeJc6WCF5VIJ0gJ4EkbEViU85ZizG7MSST1JrJi9OsmTnLpFZTcY0juednJLMWY8yTcn5mivCSx9qzyWtGurflzoIhvXIYhjz3r0pK1SMy7L2Zyq80jqLKzEiqtq9evjSAUEqRxPhefyqaKQoxKmzKwI+W9UosRZh57VPiPzbdQD9KnP6ikejUMs+IWFZACNL23Frb0HmcY7Gg2IRInPqdlH1a//APNZ/NALgjnT7w9mgaJHUAN+RgNt/wB/epruyvJtUGMsyNYTcd65ZjsL3OxY267VJnmWiUKyqLqb8yt/Ikbj1FfP8djFldHEh2IUFtItz25jzq5hMcrDrpvsSpXoDyNLOS5FIR0Asr4dxQAJl5X/ADAEkdBdbXHrf5Vdx2DIG9ifLlRubNURNjSlnefXBC86nytjcaQGxO76bgDx6AVTz/ItCB99gGuSu4JC2sOXMdTRXIMH22tbaiRqJuBpVTc3ub72ttvvVHi/GIB2Me3fLEXvpBt3dttz3rdKrG+WiUq4tsV1NfIMKZZkQc2IFfU60S4exKxYmKVwSqkk1ed8XRCG5UOGeZakMaYcIzO8ZYBQSx7NlJ2XcgC5t5VY4k43TDoIcJpL25gdxAfAePlQ/h7OVxeanETJeKJCQgUNZSyx7g7W/wAwkmlTOcEExMwFtPaMVty0t3lHyDAfKs2KL1GXdWVlPto+YUNK+t2JZnALE772u31rWMiySJbNYEgbX3sLbAVl2BhvPAl7b3PyubfStey9rR7eFVkwRjvYuZ5lmtUt0bYedv70FzXKwjjzFz6jY02TSDSL/wAMg+uw/Sl/iptEqA9Qfrv970qkFx0CtAvcVKDaqWEkuPerGIbcegqlkw9hs4luv+Y//cfCjXD2bPZg7M4Jvcm5Xxt4jypHEmlh5G1Gckm2fyNqyzwwkqaKKcl5IviXmQYRRjkCX69RYfrQPhnhk4sEnZb2HiT5Va4pwLSyw6bkyWUDwI/TepM34k/Cp+EwpGpVtJKOhP5lTz8TQUZQiscOw2n80gbxJkEOHIEeIWQ/xJcFl9tqBNsP3vX0cq+wsA8d+WtL+NgwJ+gNb8cOK27ZnlK3o2jE59Hg8OnbE6yupUt3idu74AC9rnoKy/iDiGXFveQ2QfljH5R/yfM1UzzOGxM7yueZso8FH5VHy/WqJar5MjlpdE4wrZ1eu0qHVXTyWFSHLAktX0zdbUOlk3A8rmrHQVykdRcmzJpIxGWOlDcA+dDGbvGpCtiPE3/SuGXn4ilOJIjzr6h3vUaNUoewonHDS87cztXEgA3rleY9PvzqLFvyHjQvQaJMMbsG89qLGAldXkR7UHiQsVRebEAepNhTXn2GGGCwDchAWP8AUedRm1aKRALUWypGjjMq8i9reYt/zQfpTbLhiuAj266j6sdh7CpTlTX6lIq0yfBZojatnRl3YfxeR5nn86nn4nU2UG5uOYs3tVrD5/hUJYhkdrFlCXuQLAXty8PWosyxQmBYrYdAbX+dqadeR4p1oC4/GOeu16HzyE1YnO5J6UOeTU2kczU4oMmW8IxFyGIuLGxIuPA2oNjz329aNYl1jUA8/uaDYxr949b3rVBeTNNlZL/L986nZrDfmftUMfMCpZCNzTX4DDUXL9kWskxnZNKVAJeJkNxew/NdfA3Ub+tW85P/AFMnWxX30qBQzBC+r0t7/wDmr2ZODLfodB/+C2qT/wCT9hsfVvwT4TCv+NRQgc9iWKtsCCh3J6bsDem7h6TExsQ6EISFAL6/mp/MB61V4HxAfGyO9tXYIo9FOk/QLWhYWGJnIUDULE7eN7fY1z+wYq9iRxVDMhYrpCutiDf19xS7m2fnERxq6qHiYXYMSWBFjt7GtjzLLkkUq1tx4A/Q0jcWcMpHA7lU1LYhgLMfXepx/MpKLrQl5a3L51exDbj0FDss+w/U13mUtmH+0VUzhHFR7nyaiWRjuufOqoW5fxoplkVowPOpDlPiTH9hAHX/AFGBVD/Lcd5h52sPnWexDx67mmL4gzkyInRR/el4c6tBVsSTLIW5qOYWsB413e32rgje1WJkkS+NSRkbkAWvtUEklgSPQV0dgF8OdccfVNySf3+9qhcXPlUo8KixDWH0FBnHMI1Ma6mk3sK5RdIt1POvpG3n0oBOsW3eU+VfCe/618kF/YVG7d4egoHHZ2rvWCK4fnUlhsPGmOOPOqwGpiegqXESf2r7psoA9T60rChn+GOW9tjQ7LdIVLnw1cl+tz8ql42lDYqQjpYU18C4dcJlzTts0t2+Q2X9+dZ5jMQZJGb+ZifescXzyt+Fot1EmyPLGxE6xqNrjUfAeNOPF8fYrHEDt+a3gBZR+tFeEskiwOH/ABGJZEkktu5ACg8hv1pT4nzBZ8Q7RkMgsAQdrDr71KMnlz6+lf8AY7qMN9sqYB5JC6xxNLpFyFFyAOtqixec6NSFWVlNmVgQynwIO4qfIuIfwHaOFDu4AFz3RuTcgc/cUr/iS8zu5uZWZmP9RJb9TWl43y+ZaEWSlotNiHk5bDx61YjlWEbbuf3vVZmPJeXj/wAVCEp4wFlM7klLG53NdKoIIJt+/wDzXxfpXmcdKsiTdldUIcA/seVfJW6VZT9/2qvPGVPl0rq8jclxS/P/AMJ8u5/vpUmIfSV/2J9UFVsE+58d/tVybmpPRE+i2/Spfj/YZP5SWCWSFo5EuCAQfMdQf30rTeGs4/D3aY6kls6OB/SO6fb71lJzEbDwpgyTiTTGsbbhWuvp4VziGM6NMmzF8SO6hi0m4ckBtvAb7UF4jzkmCWGS2vSbEcm8x/xXsDneGkt/kxavERgG5IN+dulfM6w0XZPJZblSBsOvh86lTXZflaELCCw/fW9RY9u/47Cp4F7reoH0r08F2NUMwdwy/wCofW1GcFFYL6Xr1eqCKmd8ZuWxJPShanevV6taIlvTbnUOrc16vU7EPibt5Lv86+NLdre9er1cHydtUSHUxPRdh6+NfK9XM4mVbm/Su41ub+1er1EBGOZqCY96vV6kYUSsN64nkA38rV6vUX0cU431NRDAwmaVIk3Z2Cj58z7Xr1eqcnSsdGjfELHdmsWEj2VEF/awpLwchRldQCVNwGFxcciR1r7Xqj6VJx2PkdFbPcylmcNLI0rna5PdUeCqNh6AV8WSw2r1erZjSWkZ5bKvZmSZI7X31HqT1I9bAj50XzPFKTojC6ANOoD8wvcWvy2Nif4reFgPV6jdJnFFiAKjtfnsPCvV6lCfHavD0r7Xq446C19eQEC9yCbf3r5XqZHEeHhsxv8AI/I1ZCM4Fv4Ywfly/frX2vVnyal+xSP0gnFDS5HnXSGvV6mQC1h8a6G4NEjxDIw0sdq9XqNHWT4PFAgDzohA4IJ8Sa9XqVoJ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46" name="AutoShape 22" descr="data:image/jpeg;base64,/9j/4AAQSkZJRgABAQAAAQABAAD/2wCEAAkGBxQTEhQUExQVFRQWFhcYGBcYGBYYGBwaGBcXFxgXGBwYHCggHRolHBQUITEhJSkrLi4uFx8zODMsNygtLisBCgoKDg0OGxAQGzUkHyQsLCwsLCwsLCwsLCwsLCwsLCwsLCwsLCwsLCwsLCwsLCwsLCwsLCwsLCwsLCwsLCwsLP/AABEIAKgBLAMBIgACEQEDEQH/xAAcAAACAwEBAQEAAAAAAAAAAAAFBgMEBwIAAQj/xABAEAACAQIEAwYEBAQFAwQDAAABAgMAEQQFEiEGMUETIlFhcZEHgaGxFDLB8EJSYuEVIzNy0SSS8VODorIXc4L/xAAaAQADAQEBAQAAAAAAAAAAAAABAgMEAAUG/8QALhEAAgICAgECBAYBBQAAAAAAAAECEQMhEjFBBBMFIjJRQmFxgZHh8BQjM7HR/9oADAMBAAIRAxEAPwCb8UFcKedFIF1jflvQ3E5a6y94Wt5UawODa21P4OXZzl+AsaZcONqFRMVbSQaYsFEunUedVWSGKKbJzjKToH4+EaCQBel0Yk6rad6uZnm57TQo7o518w6anBK/80mSpS0UxukfMdjNKgn61RQLLICALjfzpix2HR0INr22oRkWF7N3J6mw9KPD51FMEpaGbLlutjttQfPZmsVHhRzDAEc96F5xhTe460+RNKkJilcrAWSu57u550V1NGbkEVcyWIKp8b1aliDbHlSY8TlG2xp+oTn0QYVI5ATQvGZYova3rV3MJ0hjJ2H61BgcYjxXJtekywapD45qWytBhmt3TY18wuENyX3NBTmEqSkqLxk0ZyzMQz3NBKkHt6OMbE1/y7UbwWGuoJHpX3Ewdpy2Fe/Fdn3DVklF2Tbl0cTOoO5A+dL7RRNOxUDfr4mqHE0LyuLMQL72ohlWWWZbnewvQzeobVBx4fxHpcqDtyFcYjLmjAK7EG/KmOPCgOADzojisssL1nx051JlJuKjpbE/MuKexhLMh1AVBwvmj4lC5W170z4/h+KVbOvSqK4UYVQqju8hWqTb76IcePRVwGDAmLOPemHEOpQjahnahxtzriHDspLMb10fp0gt7VsXc0wZV9W96GZmxawYU4F1lbptXv8AC0Y2PTeoOT6H4iHDlRYjSbb7np8xVvPcMkcffA5jfpTTNkWkkxm1cLwyMShExub228utF/KrEcdmWYvJ1beM2+1A8Vh3TZh8+laBmvCzQX0E2BPnXstyztEPaqOorqTB0ZsBvX2RqOZvkwGox8gT6UvEUrVDJ2d6qtYXEaap18LGg1ZwxJ3xcVLGbgX50OyHE2ax5U0jCqd9t6WqONNzPEJKwZbeO1VoMZocX5GgHCspEKlhtamfLRHO21jprZjxK+TYjyKqGXCRoyhgBv1qjna2RipsQKthQii3IUvSZ6kjaSwte1qSSXkbG1y2DMuY/mKHnzttRV8SLcunhRuCFbbfKo8bEoU0ZY76Y0csU+tAnD4hTc36VSlxVmNr1f8Awq6CwNCFzFAdJvztU4vdJnNp7LUecMGWy3F7UwriVIBIoI6oADyr3b32U007a2wQmo7SL34sazYXHWpopwfKgX+JrCbOLXogMcmi/X9KaDcV2TlUnZBxHh9SX5gUoB2ndY0uovuR9qdoZRIh8KF/hVhu6jfnQ05Wx98aiEMPky6AvyruHhQJ3lb5VBlnESOCfA70cizuNl7pvTZFB9EsbyeQe0roNhUDRs5uRua6xeYWBPOqWXZ4h/MQKEYp6Kc6YR/wxTuedCsfC6nu9POiYzVC1gRVbG4oBrm3KlnjV7H93SSQNixki95rkjlRnC8TSOo7hHrVNe8Nl2q7CqhOgNqRYUxXl3tBuGXWgNVs0VeybrsfegkWOfSwWp+HpC4Paeexqk5cYipOUtC9l+JlWQgiwotmM8hQhbVczXCqO8LUKwua8wbbV0JutHSX3F7LsNiklvcaSd+dPmXre2r50I/F822qzDiCwuppJJeR4Nhx4luenlVByY3IB2IvVBUl1Bi1E3S4396t7amhfcaeypNB2m5obPgiNgNvGrmJxgQWY2rjD5nGdtQN6aOGHt8rA5tz4sAQ8ODS1+rE+9J03B7amIItqPTzrXJY9S7daqLk9lPeJ3J3tUOFhm+MqRh+Y5V2d972oYwrU8RwWZWbvXvfnSZxBwrNhjut16EUjjQb8MX4JSrA+FOOBxw0DcUpdifCu49YFhe1KE0SHOGih7Mr3gtv0pk4QxRVS/pcVlOMzOZna+252ozwvxY8cixMpbUQBtVoyoSS+xrWZ54DE2kG9iBSXkuA1HW1+e/vTDmbqkYdthXGV5pAybe9LOb8hglYwfilRBc7DrXhiklQ6TekzijjLC4eRYJFd9SBiyWIW5IAIJ8r0R4V4hwEiaY8QgY/wudDezW+lVUm9E5KvBNneNMcZsaV8Fig0gJ8adcwwqOviDQ+HI49QPSgpRi9h+ZxK2ey6orRtVbKGZBdmvamPGZagRrKBYbGkrF55HEpD2vXZU07Gx01Rc4kxokFl3oPluNkZtBJIFGsJ2TxF1IJIqllDaGJeOwubG29CeRavRyhWkNOAm0xcqq4ecspU+dVsZxFh4gAx03objeK8PFGXBBPQDqa7QE2HcsyVV1ee9fZcs0X0A3JpHyT4jsJD2yjQTtbmPWtDyniKCUFlZTt471Ocqi2Oo7RSXDSGMje+9Z5mOFnSQq2q5O1q2DLc2hk1aSLjak/jzHLFpkCg2NRw+ocltUUnjVgLKMuxKspN7XrUMHkyuimTnSPl3H2GKAN3T5imafi6FMN2wIIA286n8QyZIwXt7ti4IpyfItZ2y4ZfKlXDYuWeW0Z7g5+tL+M46GLFpVK0V4RzKOG51i3PfnV4S4Y+WR7Oa5OooY0lKNotc9aI4QkdLVlef8AF8iYsyIwKAWt40ZwfxNhcASXQ+f9qpqSArjIe8UxHPlQTHw3N1+1C248w3/qg0v4/wCIjJMQih4um+9MmkhJ25DrJhmMdutqLZPhCiVny/ExSP8ATYe1Fcm46WXnZfU0bR0U0MeZ47syAXVS17AkAn0vXP451AJ5ePSss+J+bdtPEFNwicwdrsf7ClnD5vNGLJK4HhqNvag3sZI13OsxjmITWLnarWVcPhQCDffxrFvx5LaiTq8QaP4PjPEoAFkBA6MKMHFXZzNkzBmjjuByHSlSHjU3ZDfaheD+JTEaZo7jqV3qfC4uCdi0KXJ57VGWWpNVr7h43sr4XjR1mJI2va1aMkP4iLUUG4rOc7yxBGz2Ib0NSZN8UzhoAksJdl2BBAuPE3qmLLFp0JkxybTD8vCKb6V5+1BsXkao2nbavuF+IizljcRHmAx2+lImc5tPLKz67dBp5V0MitjTg9UPOccQYWDYxXc8wFFL+XZ5hvxHaFNIvttRnPuE2xE2tGWxobn3Axhi16wT4VPHO0mx5xu0O2GzRMaQkdiBzo6/DMXZEGwNufK1Z58McEUDtuCRtQrinPMQrSoZmKm628m2t7GsWfBky5OSlSK45RhGqEzNptU0hDFhqYKx3uqmwPsKp19Vb7Ab+FXo8Bb83PqPDy9a3RRFs+YHOZ4f9KWRfIMbe3KmrLfidikGmQJKPEjS3uu30pdGHtUOIwwO4G9CeGM/qVhjNro0bDfEiKQBX1x3537w+m9WJuGYMYpeDERu1uSkavmp3rJHiIrlHINwSCOoNqPSoHZo3DmXTx4hoidl2IPLetawGUJoGqxNfnrJM6xKzII3LSMwUBrtffketq3DG55KE7kNgBuxH1tXm/EEnSbNGC1dIE/ELJ1EDyJGH0DcAXt5/WsVRS1z0FahmOY4jFJIqS2uNxyFvlQ3/wDHWKGEDqFYsLlRzrR6KLUNiZn8xmxruMsN1JH0plzLgjFYULJiIwsZ5EMDc9BVRMMK1pWSbop4TNsRCdSOyk/O/repcfxHNN/qnV9PtUkkY5W2ofLhPauaAmWMux8aNeRCw9a1fg8R5hCyohEaEAggWva9hWKEWNbp8HYmTA7fxszfoPtWfPByXyumVx1ey/mXBsQQ6QLgUgYPJNQmeQMqoSPamziDM5Y8UqhvzbFelGEwwZQj2GvmalhxSgm5ysack3SRhU+BlcsY43ZAeYBIrmPLthfnW88RQphcFJ2Cqw0kDSL/ADrG8JBI/wCWN29FY/YVrxyUlZKSoGnA1VkwhAvR/FYGZfzxSL6qw/SqkbC9jT6E2CMNCWO1dYiEqeZrWYfh3GMOsiudTKG96Qs5yxo2KkXoJodpoA3J51yakSIsduXjRGDDqB4nxopWK2DBETyFckEc6NFRUckIPmKPEFgkNV7L82mhOqKRkPkf0O1VsRDp9KhBpWvDGG2X4hYsx6G7Nv6tADfTalnG5g8pu9ifSp8LACtzU8OU9q6opALMACeW9LDHGP0qjnK+wbCmo2rpi67Amn0/CvGRXa6PYX2uL0uYjASKxDIbjypznZ9wPFmKXuqSb9ALmnfhaSfFKVnjcAfxNsD71PlOFy3Dvrjgm12t3pCfpyonJn0B/LA5/wDcb9BXm5PWL8KNMMT8hrDwJEANSKLbigWMyHBmXtn7R7HVYC428utcniONOWHW/wDVIT+lMGVcUYaQaXXsidrMLr7isk/VZn10W9uHkyXO8BBHM80JazFyiNbugkgedwNt70NSPan/ADTgEyTu0c6iNmJAKG63N7Czb86JZf8ADrDj/Ukdz4XCj6b/AFr2oyUYpMxe3KTtGWuBUWqtll4NwSKbxX9WYn70j51w1GHYxgqvTe/3orKmB4mhKmiB5UKdbEimLG4Foz4gVUmybESJ20cEjx306kUsNQ6beoovewJDn8FMh7WeTFMLpCNCX/8AUcbn5L/962oxKRYgWoPwdkgwWChh21BdUnm7d5z7m3oBTFDhtS3vXh+qxZcuRyrXg2QlGEaZn3GmUpBCxjUKrcyB570Iyv4glVaJSXVYzYqN9hz3p44iiLxSKVBsptShlWEi/BO8caq7RsCevI3r0PTSlw4y7ISScrTAOc5hjc00RpExRDz5Le3Mk1cy/wCGkxAMkqr4hdz7mjXCOaSEQRqo0FBeynbbmTyoxPJOkxADup5W0gD3rQ5taR0YJ7YkcU8BrDHqiZmI/Ne36UgYjDMvMG1foowl0tIvMbg1lH+GtNiHw6W2Y8xewHjXRnfYJwp6Eg5OWAZWW5/hOxrROCeIBh1WF+gsLVDhslwuHc/iBK8gOyLZUt0JPOi0GeQxn/JjSI+San9zc1nz+pjF0kPjxS7KebZNi8XiO0jiYL0ZrIPW7UewOSum+KxScvyoNR9+VWIMLiJrFjJY9DsfbpRfB8PLa7i58zevOyevm1SNCwK7bBgzeKFdEaGQDq529hQjHcSy2OnREv8ASAv1NCPiLnc2FcxrhOwj1WWdu+H/ANhHdW/gd/Ss1x+YSS7uxb7e1acODJlipTlr+f6JTyRi6ij9D4LMExUIK6XGkAkFWF7b8utZtm3DbSSOI472PMbVn2X5nLA2uGRkbxUkX9fGnnh74lsm2IjDDq6d1vmOR+lb1Fx6Jcoy+o07JSWgRGUqFUA38qpcS5HDDhpsQx1kIQq7X1MLAD5mosr4uhnFonUjwOze3X5XrvifNCmDl0hSZEaMauQ1A7jzpJXY0qrRlOVZWiIO0uWO5H8I+fWp8bAp/IAAaHtiG2uegohhMYCtubHYetWciKRQxUIUb8/ChzoelHMyyXEBDI0TBP5tr+3OhCVykc1RATcG43ocRY0Rn2NxVeGLXKqgX1Mo9yBRsFDzguAMR2KSMUUMoYC+9iL71Rx3DskI1ahceFbfho9cIDLaygeHIUE/wUEtrF1vsOdTWQq8X2CnDGcfiMFEbjXos3qNjS1jsvZnbug725UbyyPsEIWMQR3J1S2BP+1FNz8yK4m4giU2CF/6iQl/kOlQyesgn9ynt2gDk3w9kBDzSWI/hT9WP6CnGLJECgdR1/58aMYgaBc8vGhcucwA2M0YPgXUH2JrxsvuSe0Xg1WmUsbkkbCzKD6gGgWYcLRqCwuoXc2vyG52HOmvDY+J2IWSN28FZSbegNSS77dOtJCTUlY0noAYLPYZTZG3/l3Dex3rlOKoA+izavEgKPdyL/KvuS5OsDsVUBdTFepueZvzAttars2VxSkXtcG4BA/WvoW7ZCN8SQzrLy3Hy/Q0scUYLsgGHIncU4YfApGCQoBPgLfaheYRrJZWFwGB+Ypb2dJaFLCcLNKGd7gW5C3uSQfajnCGWPDg3jUkWlkseV9/7AfKic8aorym6AW5mwsBvfxub2qPKc8UoqqLbcyRa5Nz9TRjJu7OcIqqJskXEm4ltbejMGM0pa/I2qoMWTe1vUVTkl3t53qeQEo6COJOuNgepI+RrN8vxbYN5sK4LCzFT5G9jT/JLdGqA5ZFKvbMAXCFb0+KVR2Z3p6BvCeLVcHhyEJ7gHdG9/OmOCYnmtvWs44Wxr/hzEkgR45GHK+2o22pzyp5ALtJrHhpsaabNGPoKzS0Mw+FiV5JAFVurDY7V3jsYqgk7UMgk1qzHlQiGT2IvE2ciZmkTazlL+IA5+4NTfDpe1xd2F9CFh63A/WrWW5Kko0Ah17eTVa4O4JFvSnLLcFh8MVChIyeuwJ8r9ayZ1ylwitsEeuTGUEAUBzLjXCwuY2di45gIx/S1GmxUa2DMovyuRWW/EbK9E6yA3Vwd/MdPrU8fw+K+t/wNLK/AxYjPsJipIpbyMIGN1ZToKyoyN3SCHYdzbmATtvST8RMsy7/AC3wiaZG7zCM6YwvS6EbOT0W2wJPSvZfmMkGHn7PSB3Ae7qv2pYNqvsBZFAIt9aV8ViS17te5rZg9KoyTTdLX6/5Zmnkb0wRIg8K4MAO4op2QIqn+HKnatlE7Kal0NwbelHo+LJWi7CZi8d+v5h8+f3oeyBhcf8Ag1SdLcx86DQRjyfCdtIoVkI22ZrXHgPE1puM4Ai0I0YKGykgfW1/vWFCQqdjTrw18TMXhrK7dtGNtL8wP6W5j6jypHFPopCSXZsGV8NARaWkLgrYggfQ1mvHnC0WFIMRbSTvqtb0FPeQcdYXFABH7OQ/wP3TfyPI/fyoljsGklu0UNY3F996RumVaTjow3LMjmxB7iMVvu1rKLeddcBYHtMxhW1wjM59EB397Vs+dwOYFjEkeGRiNTBdTlOoRRbcja/S9D48zSEBMNHY8u0YKZD478lrPk9XGH5sCw29DNiZdKgyOEXz/MfQUMOdk93Doedi7bm/2FBYlklYnSZW6m5CD/c38XoL+lG8DluJG+uNB/KFNq8vN6mctGtY15K3+FSytd3IvzI3PyLf8VfHD0Y8f+4/oKI4WVhs7IT4jb6GrbNWZTYWqAuB+IOEY6XcxN1Dgr99qOSxYXFpZxFMh6MFYUlZvkKSC7KDelDG8PPAdeHkeMjwYgfSt2PNvshLCvBomP8Ahrg2OuEPhpByeJiLH/aTb2tXWByfHRd2SRMTH0bdJR791ves8wPH+Pwx0ykSKP5hY+4pwyv4s4d7dsjRnx/MPpWqSc4/MrX8/wBkdxemVeIS0Ml5ZJIkNrHcA78jbzvV7C5jAth2lnNiNZbUfTVzFXM5zjD46NVw7pK4OrRsdgN7g/KhuX4BybtGiL4Dc+lXg04foUhJ+Q1iMVcUN7TevY5wlrtsKr4GUSNtyHWhYz2QcTYdnhALM3eU26bMDyFA8uxkccjiY2j1XB8D4elaBHgtRVjyHIefjSlxdkQGtgO69j6Hr/zWj25LGpmaWRe5xLsnFULWWC8h8v1rrLu1Ys0m3gPCknh9Rh5Ee1gxKkfY1pWFIZGYctqzzWinK0cTnTAzHwNAOCOINfaYaS+99J9eho3nBPYKg5swFFstyuNEACqDbc23pJZ44kr7YixuZjTYk4LGNcXCsdQ8Re4NMb/EPUumKEk9DtarnxH4YRlaaKRRIo7yki5H/NZZhcWYmBHz8/KtkFGcLQik4ujSsuE051TNtz09Kr8V8WJEhggIZ7WLDkv96VM44nkZezjugtZjyY+XlS+F6mhDHu2PLJSpDvk3G0sccIVE1YcEAm9nDBhZx4786O8PxHMg0k76FRxZVJAvzsfpWa4F/wA3mP1pq4EzHQWibcPva9u8P7faioRi26ET6NRzPKUnAAOki2llNjt4EUucdZX2WFXVIzsHFixBNiPGjuDxQ0WVB6hlJpS4/wA070McjWXdidttrDn50nmjRKqsmy3LlTDaHAYyjVIOe1u6p9B9SaDvwhASbdoPRgbe4JqLh7MyhMd+0UklTcH1G3I+VXMyzeQEBNK+Nwb08snjolGGrZQl4QjOySuD/UFI+lqDY7hydN1tIB/Lz9j+l6b8JiJANTWZSNwvMefp5VxjsTZQV5Gh7jD7aZmjmxIIIPUEW+lRSN/emzM4Vl/MN+h6j50p4uEo2k8unnTqVknHiUxEXO1udt9qZsBwDiJGAMkC3/qZj9F/Wg0ad0U/8G8YwRRKk9g6bXIvcdDejJUrDCm6Z9y/4WID/nYlzbpGqr9W1famKfNPwYXDwMzaV3aRtbi52AYjbryG3S1U824zV1Y4dSQELFzsosPrvYfOlCDDYnGSsYkZizbnko8ix2FhWTK5NUXXFPQWzDP5GfSrLrPNj3yPUtfem/IsoUC8hZmJF3Y3Py8PD3pHxXD6YSSFZJled5Iy0a7gKGBO56/IU+pxLhogbnUWH5Yxqudwd/y/WvOz4pKoxVloTXkbYIFUCwG3KpwazDPuPsQFHZRrEGNgW77W33/lB2PQ0gZvmGIxDXmlke/8LOxX5LfSPkKGL4dkluToWeeK6N8xebYRdpJ4B5NIl/veq6cQ4MDbFw2//Yp+9YLh8HY2tRKLA3Fal8Lh5kT/ANS/sbroBX0oLiItZIK7UclGwtsPv4VGqqgu3yFeRGVGqjPON8rCYdm8GX6m1vrWazHbatX+Jc//AEpHLU6gD03/AErI5nr3vRv/AGlZhy/UFOGc5bDYiOUH8rDV5qdmHsTWrcQynDxGWPEqqvuiuL3vuACD+lYgTVrF4p5QutywRdKgnYelWlicppp19/zBGfFM0HC4KeY6p3t/SKeeH8CFUG1h08/7UMyfKyW1ttEVRlX1UEr6A/ejuLxqxIWdgiKN2OwH78K14vSNyufSJZPUpKodhCfEJGjO7BUUXJOwAFZnxN8QRLqjgjBX+d739VUcvn7UB4x4wbFHs0usAOw6uRyZvLwH7C2gHjVZyXSIxh5Y35DjlldEkIUjUbmwBJ5fOtPy2DTAR6Vg96c+E+NmiHYT96IkWf8AiT18V+1YsuC1cf4NEcmqZocsV2j8helTjzjgwf8AT4cjtLd9/wCTyH9VFeJc6WCF5VIJ0gJ4EkbEViU85ZizG7MSST1JrJi9OsmTnLpFZTcY0juednJLMWY8yTcn5mivCSx9qzyWtGurflzoIhvXIYhjz3r0pK1SMy7L2Zyq80jqLKzEiqtq9evjSAUEqRxPhefyqaKQoxKmzKwI+W9UosRZh57VPiPzbdQD9KnP6ikejUMs+IWFZACNL23Frb0HmcY7Gg2IRInPqdlH1a//APNZ/NALgjnT7w9mgaJHUAN+RgNt/wB/epruyvJtUGMsyNYTcd65ZjsL3OxY267VJnmWiUKyqLqb8yt/Ikbj1FfP8djFldHEh2IUFtItz25jzq5hMcrDrpvsSpXoDyNLOS5FIR0Asr4dxQAJl5X/ADAEkdBdbXHrf5Vdx2DIG9ifLlRubNURNjSlnefXBC86nytjcaQGxO76bgDx6AVTz/ItCB99gGuSu4JC2sOXMdTRXIMH22tbaiRqJuBpVTc3ub72ttvvVHi/GIB2Me3fLEXvpBt3dttz3rdKrG+WiUq4tsV1NfIMKZZkQc2IFfU60S4exKxYmKVwSqkk1ed8XRCG5UOGeZakMaYcIzO8ZYBQSx7NlJ2XcgC5t5VY4k43TDoIcJpL25gdxAfAePlQ/h7OVxeanETJeKJCQgUNZSyx7g7W/wAwkmlTOcEExMwFtPaMVty0t3lHyDAfKs2KL1GXdWVlPto+YUNK+t2JZnALE772u31rWMiySJbNYEgbX3sLbAVl2BhvPAl7b3PyubfStey9rR7eFVkwRjvYuZ5lmtUt0bYedv70FzXKwjjzFz6jY02TSDSL/wAMg+uw/Sl/iptEqA9Qfrv970qkFx0CtAvcVKDaqWEkuPerGIbcegqlkw9hs4luv+Y//cfCjXD2bPZg7M4Jvcm5Xxt4jypHEmlh5G1Gckm2fyNqyzwwkqaKKcl5IviXmQYRRjkCX69RYfrQPhnhk4sEnZb2HiT5Va4pwLSyw6bkyWUDwI/TepM34k/Cp+EwpGpVtJKOhP5lTz8TQUZQiscOw2n80gbxJkEOHIEeIWQ/xJcFl9tqBNsP3vX0cq+wsA8d+WtL+NgwJ+gNb8cOK27ZnlK3o2jE59Hg8OnbE6yupUt3idu74AC9rnoKy/iDiGXFveQ2QfljH5R/yfM1UzzOGxM7yueZso8FH5VHy/WqJar5MjlpdE4wrZ1eu0qHVXTyWFSHLAktX0zdbUOlk3A8rmrHQVykdRcmzJpIxGWOlDcA+dDGbvGpCtiPE3/SuGXn4ilOJIjzr6h3vUaNUoewonHDS87cztXEgA3rleY9PvzqLFvyHjQvQaJMMbsG89qLGAldXkR7UHiQsVRebEAepNhTXn2GGGCwDchAWP8AUedRm1aKRALUWypGjjMq8i9reYt/zQfpTbLhiuAj266j6sdh7CpTlTX6lIq0yfBZojatnRl3YfxeR5nn86nn4nU2UG5uOYs3tVrD5/hUJYhkdrFlCXuQLAXty8PWosyxQmBYrYdAbX+dqadeR4p1oC4/GOeu16HzyE1YnO5J6UOeTU2kczU4oMmW8IxFyGIuLGxIuPA2oNjz329aNYl1jUA8/uaDYxr949b3rVBeTNNlZL/L986nZrDfmftUMfMCpZCNzTX4DDUXL9kWskxnZNKVAJeJkNxew/NdfA3Ub+tW85P/AFMnWxX30qBQzBC+r0t7/wDmr2ZODLfodB/+C2qT/wCT9hsfVvwT4TCv+NRQgc9iWKtsCCh3J6bsDem7h6TExsQ6EISFAL6/mp/MB61V4HxAfGyO9tXYIo9FOk/QLWhYWGJnIUDULE7eN7fY1z+wYq9iRxVDMhYrpCutiDf19xS7m2fnERxq6qHiYXYMSWBFjt7GtjzLLkkUq1tx4A/Q0jcWcMpHA7lU1LYhgLMfXepx/MpKLrQl5a3L51exDbj0FDss+w/U13mUtmH+0VUzhHFR7nyaiWRjuufOqoW5fxoplkVowPOpDlPiTH9hAHX/AFGBVD/Lcd5h52sPnWexDx67mmL4gzkyInRR/el4c6tBVsSTLIW5qOYWsB413e32rgje1WJkkS+NSRkbkAWvtUEklgSPQV0dgF8OdccfVNySf3+9qhcXPlUo8KixDWH0FBnHMI1Ma6mk3sK5RdIt1POvpG3n0oBOsW3eU+VfCe/618kF/YVG7d4egoHHZ2rvWCK4fnUlhsPGmOOPOqwGpiegqXESf2r7psoA9T60rChn+GOW9tjQ7LdIVLnw1cl+tz8ql42lDYqQjpYU18C4dcJlzTts0t2+Q2X9+dZ5jMQZJGb+ZifescXzyt+Fot1EmyPLGxE6xqNrjUfAeNOPF8fYrHEDt+a3gBZR+tFeEskiwOH/ABGJZEkktu5ACg8hv1pT4nzBZ8Q7RkMgsAQdrDr71KMnlz6+lf8AY7qMN9sqYB5JC6xxNLpFyFFyAOtqixec6NSFWVlNmVgQynwIO4qfIuIfwHaOFDu4AFz3RuTcgc/cUr/iS8zu5uZWZmP9RJb9TWl43y+ZaEWSlotNiHk5bDx61YjlWEbbuf3vVZmPJeXj/wAVCEp4wFlM7klLG53NdKoIIJt+/wDzXxfpXmcdKsiTdldUIcA/seVfJW6VZT9/2qvPGVPl0rq8jclxS/P/AMJ8u5/vpUmIfSV/2J9UFVsE+58d/tVybmpPRE+i2/Spfj/YZP5SWCWSFo5EuCAQfMdQf30rTeGs4/D3aY6kls6OB/SO6fb71lJzEbDwpgyTiTTGsbbhWuvp4VziGM6NMmzF8SO6hi0m4ckBtvAb7UF4jzkmCWGS2vSbEcm8x/xXsDneGkt/kxavERgG5IN+dulfM6w0XZPJZblSBsOvh86lTXZflaELCCw/fW9RY9u/47Cp4F7reoH0r08F2NUMwdwy/wCofW1GcFFYL6Xr1eqCKmd8ZuWxJPShanevV6taIlvTbnUOrc16vU7EPibt5Lv86+NLdre9er1cHydtUSHUxPRdh6+NfK9XM4mVbm/Su41ub+1er1EBGOZqCY96vV6kYUSsN64nkA38rV6vUX0cU431NRDAwmaVIk3Z2Cj58z7Xr1eqcnSsdGjfELHdmsWEj2VEF/awpLwchRldQCVNwGFxcciR1r7Xqj6VJx2PkdFbPcylmcNLI0rna5PdUeCqNh6AV8WSw2r1erZjSWkZ5bKvZmSZI7X31HqT1I9bAj50XzPFKTojC6ANOoD8wvcWvy2Nif4reFgPV6jdJnFFiAKjtfnsPCvV6lCfHavD0r7Xq446C19eQEC9yCbf3r5XqZHEeHhsxv8AI/I1ZCM4Fv4Ywfly/frX2vVnyal+xSP0gnFDS5HnXSGvV6mQC1h8a6G4NEjxDIw0sdq9XqNHWT4PFAgDzohA4IJ8Sa9XqVoJ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048" name="Picture 24" descr="https://encrypted-tbn2.gstatic.com/images?q=tbn:ANd9GcTEfcJR1OwouVsMUEXMBTasUjZn_TWs1AkxpA3O3r1793hUJ_MTu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800" y="4800601"/>
            <a:ext cx="2447925" cy="137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3048000" cy="533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Preserving the Past </a:t>
            </a: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367338"/>
            <a:ext cx="2819400" cy="804862"/>
          </a:xfrm>
        </p:spPr>
        <p:txBody>
          <a:bodyPr>
            <a:normAutofit/>
          </a:bodyPr>
          <a:lstStyle/>
          <a:p>
            <a:r>
              <a:rPr lang="en-US" sz="1800" dirty="0" smtClean="0"/>
              <a:t>Be aware of the ice bergs </a:t>
            </a:r>
            <a:r>
              <a:rPr lang="en-US" sz="1800" dirty="0" smtClean="0"/>
              <a:t>and try not to repeat them.</a:t>
            </a:r>
            <a:endParaRPr lang="en-US" sz="1800" dirty="0" smtClean="0"/>
          </a:p>
          <a:p>
            <a:endParaRPr lang="en-US" sz="1800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" r="64"/>
          <a:stretch>
            <a:fillRect/>
          </a:stretch>
        </p:blipFill>
        <p:spPr bwMode="auto">
          <a:xfrm>
            <a:off x="304800" y="228600"/>
            <a:ext cx="2209800" cy="1524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568022"/>
            <a:ext cx="1905000" cy="1579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362200"/>
            <a:ext cx="1895658" cy="1604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402" y="135348"/>
            <a:ext cx="1908495" cy="2225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52400"/>
            <a:ext cx="1512648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2964972"/>
            <a:ext cx="1600200" cy="1090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900" y="4310109"/>
            <a:ext cx="1295400" cy="1754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343400"/>
            <a:ext cx="2936640" cy="1754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286000"/>
            <a:ext cx="1142390" cy="1628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5105400"/>
            <a:ext cx="3124200" cy="152400"/>
          </a:xfrm>
        </p:spPr>
        <p:txBody>
          <a:bodyPr>
            <a:normAutofit fontScale="90000"/>
          </a:bodyPr>
          <a:lstStyle/>
          <a:p>
            <a:r>
              <a:rPr lang="en-US" sz="2400" dirty="0" smtClean="0"/>
              <a:t>Embracing the Future</a:t>
            </a: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33600" y="5334000"/>
            <a:ext cx="2667000" cy="1219200"/>
          </a:xfrm>
        </p:spPr>
        <p:txBody>
          <a:bodyPr>
            <a:normAutofit/>
          </a:bodyPr>
          <a:lstStyle/>
          <a:p>
            <a:r>
              <a:rPr lang="en-US" sz="1500" dirty="0" smtClean="0"/>
              <a:t>Watching out for the ice bergs on the way to the future. How does your organization survive </a:t>
            </a:r>
            <a:r>
              <a:rPr lang="en-US" sz="1500" dirty="0" smtClean="0"/>
              <a:t>through </a:t>
            </a:r>
            <a:r>
              <a:rPr lang="en-US" sz="1500" dirty="0" smtClean="0"/>
              <a:t>all the changes? </a:t>
            </a:r>
          </a:p>
          <a:p>
            <a:endParaRPr lang="en-US" sz="15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16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2" b="3172"/>
          <a:stretch>
            <a:fillRect/>
          </a:stretch>
        </p:blipFill>
        <p:spPr bwMode="auto">
          <a:xfrm>
            <a:off x="304801" y="152401"/>
            <a:ext cx="1905000" cy="1100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2459" y="7937"/>
            <a:ext cx="1979223" cy="12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8690" y="2630160"/>
            <a:ext cx="2012244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8178" y="1359752"/>
            <a:ext cx="2012399" cy="12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73" y="1488565"/>
            <a:ext cx="2069019" cy="1652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4236" y="5074005"/>
            <a:ext cx="1542572" cy="1268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8" name="AutoShape 4" descr="data:image/jpeg;base64,/9j/4AAQSkZJRgABAQAAAQABAAD/2wCEAAkGBxQTEhQUExQWFRQXGRoaFxcYGBgbGhkYGBsYHBgfGxsYHCggGholGxcXIzEhJSkrLi4uFx8zODMsNygtLiwBCgoKDg0OGhAQGiwkHBwsLCwsLCwsLCwsLCwsLCwsLCwsLCwsLCwsLCwsLDc3LCwsNys3LDcsLCw3KyssNywrK//AABEIAMIBAwMBIgACEQEDEQH/xAAcAAACAwEBAQEAAAAAAAAAAAADBAACBQYBBwj/xABAEAACAQIFAQYCCQIFBAIDAQABAhEAAwQSITFBUQUTIjJhcYGxBgdCcpGhwdHwI1IUJGLh8TNzgrKSojRTwhX/xAAXAQADAQAAAAAAAAAAAAAAAAAAAQID/8QAIxEBAQADAAICAQUBAAAAAAAAAAECESESMUFRAxNCYXGRMv/aAAwDAQACEQMRAD8A+41DUqUB8t+tnXEWVzFT3RIMn+4yDFcJeZ9mZgOGkkfEiuv+udyMTYy790YH/ma4TCY55KsBpqNNCfUbVnfad9Vu3XUxnb3DH5zrVf8AEP8A3N+J/enTkcDMMp5jYfCg4jAldV1X0qLE2fQF7EXCsK7D3J/el7eIuTkh9woaTr8CdPeix+FFRC3hG52PINEpaVV79typMTuWJIA6+lExHbpAi1LoCBmzEFyd+NFHBpLtGFt91mkTLnUzH2QeRSbsFdFC7D1ESdwNiao96O30d1lWYT5lDkkHjXpV8E1xftOeDLH8tdafwzWgujAGYlhBPNWu2NJ0BOu+h/ainraYMEZmDtO5lm1noNprUsYVvDLsAVzeYmQdQZ4Hwrnblps4YMRHH71pWccyg5SJiAWJJE7xxTmX2crZKrlbKxOkTOuugOp61lYLFHUZpI38VaX0a7PtX3OdWZoOUF2yxudAYNbvbvYllbWiohUgjLAPr6naq8hvrhrbXQ5yl2giNTG9dAe0ONZ5HQn50klvNmKnQamdJ6R10NEXDMyqVIIgzwF15Jq9c2rxN9pXziltBEKd2uU5Ptep2ANYNu8izNy4eIMj9a6bsbDlZbMGVhBykHUH02rmO2bIW/cA2mR08W/51hbunnjqbePenRGYGNyXIHHXpVjalszXWzxwxC/hwKXwuG1Zs2YcDbQeldN2R9GbuJVWKG3bIlWP2ieSN8vwqpEyOcuYS8kXWeQ8hYaYC8ZeG5jevO1cQqqCt1yRuCTr676CtPtDs3ubjLecW8gkQQzmZyhRzO5J2EVgYex4gXjNsdNCKfIXIAnaF18oHhjQ5XYz7Gnezbt1bgBYgNoczGB6np/vWficCyNKtAmR0/D2pnEXSq5iJ/eo8i7vjou0u8VPtK3ABnQ7sDyD6VhNddtMzf8AyOv50bAdqt3WW4CUzEp1X2P8E6U6+FBIYEeKcjjytp/9XB0Io2rLH4F7M7VW1o6F4nxZjvI2WfhM/CksTfZpbO07kEzpPBG4pO4pUgMD0mP5rR7Qj4A/h/zTmy6/SWH8q+w+QotCw3kX7o+QotaqSpUqUBKlSpQHx/66P/yrH/ZP/ua4K3dI219K7r67j/mbH/ZP/ua4Hs26M5lT0zaR6xWOXtnl7afdZhMa1WzeKmPyq2LuhEzgErG45Mxv1pZ7xKA5ZY6gcxSgPPh0eCujcr19v2pG7iVAdbTAvqHI1y+nv60v2njbigJblXiWPK+g/wBXrWdgLeUjNqsy5mCfjNVTuUWskyuaHb16fLei4q4JJIkwINMYq9Pl110AAnXq3BoDTyJJ40/nxqazrxtgdDG07dT8a9fNdQozTJ0I0+Bq0g+YbdNR8K8xd5AvJPBAOlGxL0RMI4ynvCSoiNxA+dUfFw+SDO+2n515f7UASNc5EbbeutJ2pDLuSYn0+NPSrWtbxDLqGIOu2m/tT/ZfaGRpuLnBEEEzA5iayyaIrHilRMtdddhcUl3MAgTJtzmU7bDTpWfjMeBKMkwfhvpI/WsU3SugJHXerG9KkGZBkNzHIP6fGm0/VM3e07hEBsq9F0FJO5JJJ+NDVv8AasztTFyCin7x/QGiJ3aIe0G7xWTVQRodnjeR0r6jhfrIs5JFtlu5YCRKSOM3K6V8u7PVbSq786DTc8UbEXUDnc6SY2HoJqpbC3WljcYSbl15ZjLHqSfesrsa07EgEujEF9dv2pr/ABCHwkFgRqyxrPvwNPxqmCUW2ORtNio6etIzl1V7w75V+MRz7Uhif6zAsf6YIUf6j196Zx9hShdXHdg6/wB08iK8wlgGGgR9mD8/Wpvtrrwm/kXDYbKSW3PHA9vhTrWGVZQmDBZJ0JHMHYxyKrbX8aNfvBEJJ/nP7UMp3tB78OPEsjkgww6beYVnYg6eAg222AmSZ67z6cVFJbxyVmNtcvQRS95HVkiFIMjoT19/Sqg2/UmF8i/dHyFFoWG8i+w+QotarSpUqUBKlSpQHxr67m/zViJzGyYgT9o1wPZmGlRmWQGBOYxm5iRqAea+g/XXYY4qwwMKtkz6+MwJ+FfM7V68z6wicqBPuddjWdnWdnW79JfpQ1y6iBMtpAFFoKMqiBAHO3PrSWLxYsgiWNy4JTwz3anYn16VdcGMrXTMnyKxgmOW9KyX0cyWzHzE7E0rTt1Fc28szk7kkyTxrVxdgFQJI/u9elFsMqg5mHsZ/TanML2ZnS5dBiB4JXcn+3r0AqWcm2d3YLSDEcgmfwpdrbM5JZoBgcU3cIMGCCBqY3677UFsQA0RtzFMjTL+FVxGIAUAb8Uke0Nyw9l/44qlsFvETJIgCPlSOQzduzuDPU/pTVi1HudzVcPZiJjT8qetqI9etM4oq6fOvYirZYqt5hEc9aQqqialw8cVVxpFKXMQGlVmNsw+VAity8zmEaBqPc0G1hIIzD112rR7Hw0vDDKp6kCPX3ra+kuEVgiqJe352jU6aD1FNUjmmV3eGjINFA4j3p49lM1vPGnEmPgOte9kYRb75TcVVUSZ0JA3y+h9a1O28ZbEd2f6aDid+d/SjZzH5csMylt5PBFN4W0AZJE9edaYwmK70kFc1o6MeQeD6RSaoJMHQGJI/IdKVrTHGYzypjA21fyjRWj39TWraQARG1K9nRJXmJHE0yrUmVyuV2NZWTpWV2vdDtGyL5jR8djSP6dskXNMxA0CngHrQcRhglv1OpzfnrxTlPfD2BuG06XGRHDqMg0Mz5W5o3boW5NxbTBj57agFcw3IkjUkxA0r3A/4ZrQZrmV5yuGBJYnysjdD04NG7QN+2SVtBmPQgmdNcs6E7/GtIqR+gMN5F+6PkKLQsN5V9h8hRas0qVKlASpUqUB8c+u7FomJsB1L5rRAUGIOc6k/pXBnCWoDBgM3lUmcxmfwrvfrqsqcVaNw5UWwTm9c50+NfN1whuZWLAgeWNobaIrPL6RfbUsWxdvILrBZMSdFXTSOnxpj6Vdm27LoiQTlBLSDn9SB5TVO0cIqMFzMYUZyRu53Kg65dvzpFx1/Gl64V6z7lo+Ik77RU7Q7QuXQE8iqsCCRryxHXSnzbzKfCfva6H5VnXbOSTO4PO/tUxO7FcIpQQ3jDHxEmdKPjrVpVnMuuwGp/AbUBbbQusbE/sDQ3sDOTtpuOtBbem5xHEnoP51omGSWJPlH809aHb25yjrzR7twBBAJdp04AHNAgVu4TJGktuDJ35p+1fGxHGh4n96zy8KF2O2n80o9kkQIiNCD+lH9ltoB953qlCuYoCZWIjUkQZFTvJXYGRtPXihXsJsUDGXxTI6R1pbDWWPI3MRt8fajO8MECjXprxVLmGykTIEEQNB7xS2rx+jZxCtbh7gE6FgYJ4FMLiyUX+qxCQA0zoJ0JO9ZQtZgAqwNTrHw/OrLhBEcTMcVW0701VIaWULmIkGdG/Y0t2i5BRCF1HjWdfh6VSzctxGbYT66UutzP4iCdfCTuY9uBSbfjnzfQ17C5WKISRp6ED19aes4foST67VWxMeIeL86OiaelKo/Jn50PD4Eq0nYbmd/ajXr4trmPmPlXqevtRVYBS7+Vf5HvWaCbj94dOFH9ooiZNBi0c0nUnU+56UyxcMe+R2EAMNNAIjQ/CoLeYhd5OsTPOmn7U3h791QqFFczo2sjTUE8jffarkntUgmEwyPcBAAVVZiSIBPAK+v6U9ckCdcxiI4HX3NEwdu2CqiAT5VJAN25zlnTKOKyMd2jdJK5VRxoRABDyBBJ1Jpxcun6PseVfYfIUShYbyr7D5Ci1oEqVKlASoalQ0B8f+ugK2KsK2o7omP/M1xOOW3btK1hyLnKn7JH5H3rsvrrZf8XYH2zZPxXOf1r56boAJfYD41ll7ZZXVLWMZcFzNdcsW/u/SK0SQRr0pG3hg7BtMu4M8fvSWLudzcmSZ3Hp1pWbG62e/YLkElCdRVMXayBQFzAnXqs80qmMUkgMPavcTdOXQ/ERPwpapTql3IGIz7b+lCJ3y7NrJgjidOKFZVQCIk+u8enpRmWdIAHPWnrRWaFsW8xE+XiOlUxjS5AEKuk01bIS2xJg7bfpSVq3uDr1JET8KVGuLKuu8SNKP32sEA7wZkbfOl0Y6iIHzPoKOFCjLMHfTc0iDVgsTk6H9AKHZsEsW8Wb32B6dKmJykhiY2hYP8mnMIsAnk7/pQ1/5xWwWCCbbnXrRriAnxaHg1QXImJmpYk+Ya76nmjSMdl4iADIJMkbD8qt32oBMk/L3p1k/44pFr+du7txOuZo0UDcyaWtNJJn7Ut2VIYHyrMxoZPAPWmcApJzEAADQcDoBVrCiQB5BsI55LRyabFqTptTGeX7Y9CydaNln2qKlZvaGILt3aHwDzHWTQiTSYvEd6YGiKf8A5HivVu5TqJ5IE7Der2cgBznKFEqIkMRuG6TtPG9WwUqczLntkfZaCpPInf471pMfk50wiWSM4dU32MFdyAeo9d/anez/APEZna4WkjKRAJymDKkeWRqx6UnbwtvES0gKp8SkTn6z0I0I6mKY7RxndhbatoyePKZYIYOXN/cYBPwFC4W7UxffXALa+FFgTx1McAnYdIpqyyBRcUg3RvI2OxDjgfGg4Ii2Ce7NxGGpaUeeGQ8jcQZBrL7Q7UC5vXWBvHT40eifp/DmVX2HyotBwp8C/dHyFGrRSVKlSgJXhr2pQHyD66L04mxbka2i2wnzEaHevnN8+F0gZmESeBPHrp+dd/8AXVaU47DEmGFkx6jOZrg7qwayy97Y58uymCwOSdZniq4tArZ2Y5ef5+1EuuyrKCTpp86z8RYZ9CecxXqeopy3fTnaDi7aXINuR1H9o9epp7BWSE0AnSVPzB/SgW7GSYB10kSfx6U1ZYeIjXckfOqtjSRLVkjU6kxrz7+ntTKLmYAayf5NUcAmZ02I9aYwFuAz9Bp+v5VnWlkDxd1XaBBKyP2+NBdJiDP81r0jcxBn+bVLlyAYj4ChFmwbmIUQTGm2+/Ipey63NzoTEcnXn0qr2O912UccmiYdwtxQYVToJ2nj2HWq5eDxk7Wo2CXK2on5f7Uy+GyqIYNIBIA1Fc5YxVzvnKwwJI/0kA8VsHtC3mUBpJkex5GlKzTOzYlowdav3yhspI125P4frXhE0K9bgEhQWGk+/FTtGO1cbjRJVfEZAIHr61TD4aBkG32z1PSdyB+ZqmGsnr4ifwHp68VpYdMqgGJqbdtct4zT23a4G3zppU0r3KFGZjA/m1Z2M7RBOVJI20/WmmTQmOxkDKoJJ6cn9BStohd9ep6/HivcFhmzFmYloJ/8RwOKlxJbRZA8wn+Gqh+2/wBsMuLy92htrbQLk0DRuTB3XgdIJ5pK1duJcSyxlSIkKNhssxoTxNeXcOpyHNLOQq6nRjplM6qoFO4e2tkurXDlPieNdYIkTyxgDoKpUguOxAtAMLS5GkKJ0BAjMeWVTWHgBGpYJbJOuXNvueoBPPrRgf8AEXMjIx2AUGCAN4B39tPSmu13Ni1qQyxAMeIAcHafejXB7J4vEFRkDE2xsJlZ/wBJP2a5zFEG4cwEcGdTttFeWsQ1xjmBynbiOlXNpY0OzQNZ3NKe0P1phfIn3R8hRqDhPIn3V+VGrVolSpUoCVKlSgPjP14WA2Kw5Jyxa83TxmuMCgjefWuv+va2DisPIOlk7ffNcTZGVABPWDvrWeSM/T1lyzyIrPXXVtCfNOmvH89Kce3IPrSV7BlpBMmJ36c+h9KULDgtpXGYFhlmIjcca1LrEnYDQyQOdN6VXFlQFuTpsfTn407bYnY6GDrtzNOtoqAupj4gU3eIVIBOvXTf9v1oFogvpOmpjmiYt2zEaZY16zzHrU/Jb6WZgNSaFZvq0xBEa/zpTHdCMjEgxsd4HMfpQ7jIqmBGwBI0J+FNU+wDfytAygHQxrp+lHuLlbLo2x4P41TJwwEtGm8D+c0B8PA2E8ydT0qpE5daVsAalQpJ09fSg9ldnoC4I8XmX3pAMwBlPCDJ1k5hyPSqWrzoZd4U8jf4cikz8XQXgFUHQaaztoYP41mI7h5LEtPhHCgncjmm7HaLOJIDLEAEeIjrTNtSTJj/AGrO3XGmOPj2vbFsKNdNzPvSBxzOctgTwXMwPar3A15ioP8ASXzH+49KvisYtoQBA4jk9ABzRJ/pZZrDspom65f47fhRGuogOWCyjbTb2pa3bv3yO5JCkSRGsjWDTRS1bs985/qbqgAMEeYHmrkTrZrs3Dd6pQFbTNJIJALrzB3HPyol3EGyBaNtXjVYX+oOozDzex6UjhEuY1CLkW8oORjueigDnjprWncUYewIQXGTQtJnWMwzdBJ8IpxWhrGCUv3imS66oYyLGsgncbydJ09aysTju9XI+W0FJ11JeTrqBvsB04pftPHxecguqNAgjWI00GkenqKdW1aRe8t3f6nAjcxsQdIpyBW0AFjI+cSQw8UkfancaDasjtnGFkbvCSxggzqZ2z9aJjO03JMgoYgxpE7x7ik77FiNMyjfqRxrS7UXYWHBiZH+/pVL+RZLLqYjoDO9FZNIWNZ9YFDuqSpkyNPDSR8v1rhfIv3R8qNQcJ5E+6vyo1atkqVKlASoalSgPjn10WpxmGOv/SI/+5rhCmutdz9deOyYzDLGjWTr08ZH61xAadZkcVlnvbPNUivCOm9WFUxOIVFk1MSHfsqy+JRM77x7Ut/hTAKMIBjUxM+nT1qmFxjNJYafZG3wNWKMV1WDMrrt0/4qm0uotYu5TmzZhrxueAPSrtdIYQMxY79BzPx+VeYe4SfGusSNoP8AOlNWPGR4Y+O4/WlU3YWHwWpZjLfZbpPzpLu8jeLUSRtG50NbjEUG9bDCGA15qdnjn9+mOE3ytJ2BHvr61eCNN525NMXcMUB1hdgQJP8ANKFM8QeIkg/71cy40s+YrmuTuMpG0bxx1ojWA8ErGgBE6BeN6YwqiZgyJ06EbfCmcPh+8MDTr+1Foxx+aVt2QAAF8I00/WmO0SCMgEzGoOvsK0WbL4Rp6VkXz4onbn16fh86nW+s8sjtlALboiyywAsHUkcH1pK2GtODibcqZKEbSOJ6jpTX/wDn4hgXttGQBsuvj/3g042NxNwradR3eneBreqr6GdOtaYySFIBgsQ1xmfDrCMQboaVW3/qnbePf4U6uFs2ryOWW5cM21LCVzHXRSeNdWgc0DGO1gqtgHKzAwxmFXQAkfaI/AE7aVjlbmd2NllDsTrMAknKNdY4BNGtq9N7F461YuNZGV40ZVaI/u8e7GDttpQO1sT32H7y0ZCtOog6b6dSI/CunT6Dqwtd69u291QQ2YZjcidAdW0GoFc/2bhWt3Ltl/MTGT2nNA52kfGnobJdg9shAQ9oOAcy5wPC3GvKiJpDG2lOZ7Yjpr/Naav9lItxEd8qXmYswO0ESDG2aRBFTtKwlhxaXXMJgNmIHGb+0/pRdp+WZakjxbTIP/PzquUZiBOaj3ckhOeNP5M0CxaESCZBOnrU1Qd9QpBgcbfnVrloQSDM/vXjWySfENTr+ooLWJB0OsRFELUfrLCeRPur8qNQcJ5E+6PlRq0NKlSpQEqVK8NAfHvrsRf8TZZpgWTp/wCZr5PY7VKkgCV+yORX1763sHcvYyxbtqW/y7s3oqsSfavmFvCeMeEx1O/qdNKmpyq1rHKSFmGPHA+PWvcXbzxzB/OksR2fLkiQSZFe48MwXXLA1g6T+9T4bR4pdvd2x/pzwZ/HSvUxepI2Ovi4igjHPmCmG4iKYtWipkga7cgdfhVXFpDIuag6weN/4K9wl2Cw2nUdI9OlKFobiOo4oqtmnXUCRA4/nzqbBY1VAAqveaakAUu1+LfhhmEadBWdi0NzI2wA2qZGfjW0CrDqPnWXcAk5CIG42j29aJhsE2UwY1lZ00G8fjQsGVd8o5MdZPX2o8V4W40XDYfNDKfQ6kfjW3aGUR+NTD4dUXQQTuauymDS1GuWWwMQ0nbSKywsM3XetS4Nx6fnWZeUrmgEsACBI1nc/CnIws608JexStFlJtkaz4SDGp30jWDWh9Hrzsju9wMt64Zcxtb1M/6c0T7Vk4VcYxKIn9ONWII8MSYbancDZtjCscwysLgYLqVOZRt7R+NaWNIzsTh7is5sjvlZzBJgnnQTyCK3MJ2qoslMRauAskaiJ6T0K8GawMFi+6CtaUu5ACoZ2E6kUXtLtO7cP9Q5WMkW1EgGB4RGkHieaZNa72w150BVRdCBLl8sWbKNAUWcqNES0T0isjthFtE210fwsHDlnOuznjYGfevZhUOZZPmjzesjbL+dNYi5bt286MFunbKgYuTprIgiJmiCC4jDC9aQuwLBJLDcMJgMONQKU7PxdpbJ8DDFaAhRmlzMRJ0Ebz6152Scl7PfV0zqYIIjXRSwGwnccA07jL3+GK3rVsF85zBxKkEfiDx+dAZD4VwrFwFeJA6yYOX+4Dml1w+gY+GDvzW2ljEY2Hyi2lsSAqyXc6HUdZiNhFYty8rOysDmUxqeRodNt6mz6ECxDEExERI/Sq20A1EgyN+fanu4LAjgEQevvWXj8QwbKOB4W2M+k0p7N+sMN5F+6PkKLQcKfAn3R8hRq0CVKlSgJUqVKA+Y/Wx2m9u6lu34e8t+NhGYqH8uuw3r5lduRJgnWIFdt9ddwpjLDRp3BBjfzmAB1NcR2bZzXIe6lpiPCXkqs7AR9rkmpuO6jKbvfSt/CXcsrLNMss7L/pjeufxCNbJgn23Hua6ftSzdtXLmHusrMAIe35dRO+nX8qx+7OxIMabdPnTnD3NcUa0D4mMiBrESf3oxjjX05r25agqCBt8KimdBpxqPl6UWiAvaDrKRI0kzp/vTOEhcitqTMH2qvaFwiHOnGUDzep9aKwVwr5oCyfQdaO6FtWazkcuGWG0M8U13QBBgQJ06+tVwODt3JuXmBWPBbB1+9pz0pIdqqFdQpJXyltTpoAaXiO6F7ZuMEhdiRp7a1fsuyZDEDTpA/Ch4fEd7bkAZhuPUUse2SihQoWDrzIo7eCX7dATXhfpWcnbFspIMa7Gpc7QURBBzbVPhV7aEj2NZ+NtS0HQMIkflrXquXGoj0+dEvJmWOY8J/nSicRYI3al/ItpAzrEFpiADoJmi9mX+5funt5WY5pGo2hlPw1BoGBxpRSpUNMmP9W0yN6phFvW8l98oUnwK2pHTfeav+DlaXaF9bOIaEBS4BlY6FSYLKI09j0pK7ZuXX723aGQHKFBJLnkZjrtzTOCx6OFXEFCzO2WNBpt0ykSQrfCmsYLtuVs3GVBIDaKyhv8A9kenIkUpNKYN2+uZ41E5QI1M++2UyPhVuyotPOpUDXk5OSJ6TTOLwlggDDktd8qBRKkRLlmO8dOtKPYPdqTAbOQD/cdMxHBXUfrVa+iEv2u8Y3FVrNk6A6uzRzA+BMUz2TiE7y6j3s6kAgP5TA56GBA6aVbsjtC9cy4a3HeuciyIKA6eE7DT5mnPpP2GmFQIYVw3ljM9xjo3iP2NJmgRRbDPdW7hSVtsnlR2AJUENA4aCZHvS158NdsW7eHV+/DQsqBlnzsx+0I0AGk68UK3iLtlLYXuiqscyg75jOp4ZeOQaaxWFFsu2Gci8rLJXKQFYSc3WZBkaaUv7PTOe6bJFq7o4kAgHKw2zTyJ096U7Tw2ZdNxt6dP+a3772y7LjHK3fCPLLC2BpAOkf8ANY74R7alzItxnAOoW3PhkjZoI9JomKbH6cwo8C/dX5UahYXyL90fIUWmaVKlSgJUqV4aA+UfXBgw+Isn7QtGNdvEZP4V8u7TwxVVtiCDJBjVddj6nXxV9R+t58uJsuXgCydORDHX8NK4G9bTEqpU66+gaN49fSp3ZT+GZZuZLa5zJ/No6z6UftexcwxTvMuZlFwBTMowkZhwT+la/wBGcHhLa3rmJHjUM1tXVisCNlGjNOse1c9dvpcYmFWTsTxsvp0p8RYPeGdJGxExvSly+qgZwQYkRJEfpWlYUJAPsKIbCkZguYnQ+g6+lRMtImTCdjcUEEgCQB6aETRrOUCzbuEhGbxHpqN61lwigQRl1mAZj0nmg4jCK3A2j4cVXnKfk1cctkKBbCzBXMNNOg6+9ZAwAQz4Qp1JPWK9TCqFtqZlNQZoHa1lnXKoO8zxR5dPyWwWhcDynY0O1bADxlGkSYpa12gbUK4nSPUdKaxOLDBYAk6gTBnj4VWrBoqeymOp0AGv70bB9l6znke3TeqYG/ca4Fa4EQ7ltuvNa+GAZM0gb6dYO+/NK+U9nJUtfz24+NFfb139qILIndY9f5vXty1HIPWDJisretP4JnaQNZ9dK1cVinxarbGW2GAzGfExXWJ3426nmkGEag69OvpRrLBSGIbLGmXcHj4TRMojWina9k21S2bKeLxKFOsCAS06zp7Gad7B7WuXbwtqIVkyrl+zlAlSDuDBlT8KXwHbY7xxctl52ExMEbnf8P0ouJ7Iu3DdxBK21gs42t20GgU9TsByTWs6pbF2xh7YuYcqSSQVIkZT9pW5HHpVzYt317zEX0DQFtlmjuwupEAfiOTSmCxrWLWXuW7vMWkmCQR9kHma0u0OxziLwuEqpZR5lyhugYbBiOdqPQYNi/LSVZZgq0keWII5U7H41pv2vcN1Xv8A9WFyhiIgaxMbGSdeaYe73ymwbQtEki6xOpS3sADsGO53OgrMx1oWlFpD3ikhrgTUWxsoJ4J3I4BovU0+ezhiLgezbTJogtsZDNrmdyPWY6ACs3DXnU3HtIiggqCSN1I8o5XT1kVdMSyzlkaQYGynT5U9jbVi8ipbQC64AkjS0BuR6kQJ6Ut/ZymcNYXE27Vy8CsHIIIJUgGAoJ25y9Jilu0WYlFvuFsEiY8KNl0UH1mNDSGM7JbDtaAGbMcyWpOY5Pt6fZMmJ61qWr74nvLFy2VBhoGs5eo3zDr+NPRzT9B4fyr7D5Ci0LDDwr90fIUWmSVKlSgMjtft21h2RbhbNcBKhVLaLE7beYb0i30yw4YrF4sBJAtO2muvhB00OvpSf017Pv3LuHazZN1VW4HhlBEm2V8zCfKa5dOw8at1HXDXAiBhHe28xzCNSXOmg3J561vh+PCztYZ55S8T6YYixi8ZYuul02baEMTaeJBJhgVkjUbcxXE/SfskB/8ALW7qWw2cO4KyxHQgQBtXS4rF3MH3SYm0yuLbZSWDGS5hgFYg7wQelJYr6WWmLsmbNcEBSoyxmBIO8zEe1V+nim/kzZVmxeuWSblps0RnCkqwjckCAfWuTx9gW28KknrwPavouI+lFibJ/qp3IAyqfCTpAZvUzvxXH4rGK7tauCFLSjAcHYQNx+dZ/kxwx7FYZ5W9K4DHd7IMBwN/Tn2p3vcqwDJA670jj+wbi3AhQhoJA5K9fahi7cw7qHBAH9yjNBnpOk1jlN+mlm/S+DdlYs+aTMD16VpWUO53P4ew9BWdjcTdZwFUKsgjqZ33NeMHt3LYBJUCDvtOvvU/BcaoE0DGWyV0nTXTfTijA15dVo8pM+h/GlotdYLW1nVYJ2nmeB60e3aA1cfE8DppTNywxbKykD7JII14+NeX0ZBJVgDvofbc+tabvpYlrCh1mTBGvSPatHDLEc5dv96T7NQgMCG36Cm88RCtB59P4RWWW14r5jvVuP5vQrOJzTCsT6AaDrVTeH9rdON+PjUdWLEfM1n9tYo+C0vmAzMRxOu1e40XiB3SvMidtjtvSmFwbmCVYs0wRrMHWMu8R+FaTHSMqJbdkYONY0k7fGNed69Ttg5gLqs1mfKOg0HvqJplGbbKdPYjprr1oV4bShjQLtyY69QaqXqT7YJMQ39C4+QKTccgwD9kKBroJmDrxQDi7iXUS8zDIINt4JhtT90kxpSWAxmJsFhaBOYAmIkBTMgT4T6nqa1MNcw72muXUvOSCxIBzXDGnjPlE8jpTtM5auribAQAoQ28HMkbgGPEnpuNaasuuHlHt96zuVLWmkMMuZJPAbb4Eb1z+BxV9FuQWKOCDoIU/Hnow6VorjrWZe8VmzKf9IYiQ0ZTo6mCDReB630duIGculvOSHEwFZvKFH9oOUZteZoVzsghAwMOvmicoXrG59CNIg0NnW29tnFx1BjyyxPAI2Ovwq2NxDu4KW3UW4zIx87N4iNPIoB0jmjewawlpXlrxYlgDmBlgo+z6aT8RS9uwbQa8GujQm2F3W3IgsTqdxLDp0pRgWJCLcCzlWYnNr4TB4Ib8Ko2OuuuS8CbIgEKVBZQY1AMxIjpThen6cwvkX7o+QotCw3lX2HyFFoNKlSpQFOa9qVKCr5R9bw/zNn/ALR/96+bW/8Aqt7CpUpT2iuuweGQ4Mkopm4wPhGoCiJ61xDDW599fyAivKlVRWh2veZoLMWIgAkkwPjWI5mZ11G/ualSie1Y+mx2MJDE6nMdTTWHHhJ5zH5VKlRkjJ4Rv7Vnrfb/ABCjMY00kxUqU4qKvdYtqSfFyT0al+0rrFVkk+5PQ1KlE9qi+DusWMk+UcnoR8qfvucx1PP/APNSpUVWJVWI2JGg29qIx0Hw+dSpUrLPebXxHbqehrpfoUfGo4htONV1qVKus/ln/SoZcVcC+EQmg03STt1OtZOc9TodPwmvalEAKXCCSCRLEHXcdD6Vb6MX27y2uZsoKACTEa8VKlVQ1e3WIayAYBuEGORK70HGoDftCBHeJpxqTNSpRfQMYhz3hEmBcaPSCYoOEvN/cdc06nXSpUohkBeaF8R1Zp1Ou9Euue5Op/6n6mpUp/KMvb9S4byL90fIUWpUoikqVKlM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030" name="Picture 6" descr="https://encrypted-tbn0.gstatic.com/images?q=tbn:ANd9GcTUHkqJuS-gdWvXEUBxCC9Rc3Bx74dakW8W9HC3flaqLjZqd4CBJw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58000" y="160338"/>
            <a:ext cx="1981200" cy="1524595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610252"/>
            <a:ext cx="1353429" cy="900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776" y="3230984"/>
            <a:ext cx="1980925" cy="758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2459" y="1488565"/>
            <a:ext cx="1335218" cy="112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N:\Photos\P&amp;R CONCERTS-SOS\Concerts 2012\Philly Horn\DSC_0304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92" y="4891897"/>
            <a:ext cx="1497208" cy="1632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7252" y="3962400"/>
            <a:ext cx="2577748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Del </a:t>
            </a:r>
            <a:r>
              <a:rPr lang="en-US" dirty="0" smtClean="0"/>
              <a:t>Val College  </a:t>
            </a:r>
            <a:r>
              <a:rPr lang="en-US" dirty="0" smtClean="0"/>
              <a:t>is moving to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University </a:t>
            </a:r>
            <a:r>
              <a:rPr lang="en-US" dirty="0" smtClean="0"/>
              <a:t>Status. </a:t>
            </a:r>
            <a:r>
              <a:rPr lang="en-US" dirty="0" smtClean="0"/>
              <a:t>Home to County facilities.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90800" y="5367338"/>
            <a:ext cx="3200400" cy="881062"/>
          </a:xfrm>
        </p:spPr>
        <p:txBody>
          <a:bodyPr>
            <a:normAutofit fontScale="70000" lnSpcReduction="20000"/>
          </a:bodyPr>
          <a:lstStyle/>
          <a:p>
            <a:r>
              <a:rPr lang="en-US" sz="1900" dirty="0" smtClean="0"/>
              <a:t>Make connections to important institutions. </a:t>
            </a:r>
          </a:p>
          <a:p>
            <a:r>
              <a:rPr lang="en-US" sz="1900" dirty="0" smtClean="0"/>
              <a:t>What is your role when changes are a foot?</a:t>
            </a:r>
          </a:p>
          <a:p>
            <a:r>
              <a:rPr lang="en-US" sz="1900" dirty="0" smtClean="0"/>
              <a:t>Are you an agent of change? </a:t>
            </a:r>
          </a:p>
          <a:p>
            <a:r>
              <a:rPr lang="en-US" dirty="0" smtClean="0"/>
              <a:t> </a:t>
            </a:r>
          </a:p>
          <a:p>
            <a:endParaRPr lang="en-US" dirty="0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23" b="20823"/>
          <a:stretch>
            <a:fillRect/>
          </a:stretch>
        </p:blipFill>
        <p:spPr bwMode="auto">
          <a:xfrm>
            <a:off x="152400" y="228600"/>
            <a:ext cx="20320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514600"/>
            <a:ext cx="1676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04800"/>
            <a:ext cx="261861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700" y="2171700"/>
            <a:ext cx="1752600" cy="1277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0197" y="2884549"/>
            <a:ext cx="2066204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352" y="533400"/>
            <a:ext cx="2006248" cy="1337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765" y="5029200"/>
            <a:ext cx="17145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18" y="3565587"/>
            <a:ext cx="1670482" cy="1274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69" y="5257800"/>
            <a:ext cx="1625248" cy="1056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80" y="2141445"/>
            <a:ext cx="1402157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648200"/>
            <a:ext cx="2932112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Our Story: 24 years/24 miles of trail. Connecting the Borough/College/Township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638800"/>
            <a:ext cx="3694112" cy="91440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Changes, Challenges, Creativity, Innovation, Ice Bergs, Determination, and Pride! </a:t>
            </a:r>
            <a:endParaRPr lang="en-US" sz="1800" dirty="0"/>
          </a:p>
        </p:txBody>
      </p:sp>
      <p:pic>
        <p:nvPicPr>
          <p:cNvPr id="5" name="Picture 11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87" b="3687"/>
          <a:stretch>
            <a:fillRect/>
          </a:stretch>
        </p:blipFill>
        <p:spPr bwMode="auto">
          <a:xfrm>
            <a:off x="3352800" y="1981200"/>
            <a:ext cx="21336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 descr="N:\Photos\B&amp;H Dedication DelValCol 10-25-03\B&amp;H (10-15-07)\DSC_003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81200"/>
            <a:ext cx="2209800" cy="1624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52400"/>
            <a:ext cx="2722130" cy="232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N:\Photos\Bike Hike 15 (dedication)\DSC_002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505200"/>
            <a:ext cx="2687013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N:\Photos\B&amp;H Dedication DelValCol 10-25-03\B&amp;H (10-15-07)\DSC_000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819400"/>
            <a:ext cx="2362200" cy="1752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N:\Photos\B&amp;H Dedication DelValCol 10-25-03\B&amp;H dedication DelVal 10-25(8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2362200" cy="1582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038600"/>
            <a:ext cx="1281248" cy="1943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0" descr="N:\Photos\Destination 2 Ribbon Cutting\2009 04 09\IMG_1540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724400"/>
            <a:ext cx="2480347" cy="1860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N:\Photos\B&amp;H Dedication DelValCol 10-25-03\B&amp;H (10-15-07)\DSC_0014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28600"/>
            <a:ext cx="2209800" cy="1459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Sustaining the organization: teamwork, align the people who get it, positive attitude, don’t give up 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751512" cy="804862"/>
          </a:xfrm>
        </p:spPr>
        <p:txBody>
          <a:bodyPr>
            <a:noAutofit/>
          </a:bodyPr>
          <a:lstStyle/>
          <a:p>
            <a:r>
              <a:rPr lang="en-US" sz="2400" dirty="0" smtClean="0"/>
              <a:t>Keep the ship afloat – don’t let the ice bergs sink it.</a:t>
            </a:r>
            <a:endParaRPr lang="en-US" sz="2400" dirty="0"/>
          </a:p>
        </p:txBody>
      </p:sp>
      <p:pic>
        <p:nvPicPr>
          <p:cNvPr id="21506" name="Picture 2" descr="https://encrypted-tbn3.gstatic.com/images?q=tbn:ANd9GcQa0oCYECocOvDfeXpOsp__M_YbhakDelwSMKSQL14NJC_-eXAsUQ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8596" r="8596"/>
          <a:stretch>
            <a:fillRect/>
          </a:stretch>
        </p:blipFill>
        <p:spPr bwMode="auto">
          <a:xfrm>
            <a:off x="228600" y="152400"/>
            <a:ext cx="2057400" cy="1543050"/>
          </a:xfrm>
          <a:prstGeom prst="rect">
            <a:avLst/>
          </a:prstGeom>
          <a:noFill/>
        </p:spPr>
      </p:pic>
      <p:sp>
        <p:nvSpPr>
          <p:cNvPr id="21508" name="AutoShape 4" descr="data:image/jpeg;base64,/9j/4AAQSkZJRgABAQAAAQABAAD/2wCEAAkGBxQTEhUUEhQWFhQVFBYXFxYUFxcVFRUVFhQWFhcVFRgYHCggGBomGxQUITEhJSksLi4uFx8zODMsNygtLisBCgoKDg0OGxAQGywkICQsLCwvLC8tLCwsLCwsLCwsLCwsLSwsLCwsLCwsLCwsLCwsLCwsLCwsLCwsLCwsLCwsLP/AABEIAK4A8AMBEQACEQEDEQH/xAAcAAABBQEBAQAAAAAAAAAAAAAFAAIDBAYBBwj/xAA+EAACAQIEBAMECAQHAAMBAAABAgMAEQQSITEFBkFRE2FxByKBkRQyQlKhscHRI2JyklOCorLh8PEkMzQW/8QAGwEBAAIDAQEAAAAAAAAAAAAAAAQFAQIDBgf/xAAzEQACAgEDAgQEBQQCAwAAAAAAAQIDEQQSIQUxE0FRcSJhgZEVMqGxwRRC0fAj8QZS4f/aAAwDAQACEQMRAD8A9xoBUAqAVAKgFQCoBUAqA4TQCDUB2gFQCoCDF4kRi566Ad6iazWQ0sN8/ojWUkiCHiIYgEWvt61A0vWq77FBxcc9vMwppl6ro3FQCoBksoUEsQANydAKxKSisvsZinJ4QPi45AzWEgv53A+dRI6/TyeFIky0N8VlxCQNTCKdoBUAqAVAKgFQCoBUAqAVAKgFQHL0B2gFQCoBUBkeYuIkYkRk2UKCB67mpVGMZJVGEsj8LxAI65ToWAI6EHSt7UnE6WpSiauoRBFQCoDOc4ylBE/2QzA+RYC1/kapOt1OdcX6M52rKBOF4iZJI0XcuvyBufwFUWk08pXwx6p/Y5RTybmvcEkVAKgMZ7RMcU8FBsxdj55coA/1VUdVb2xj5Fp0tLdKXmZSTiA8PzqkdeeC63+Z6fwEt9HizfW8Nb39K9Zp01VHPoeWvw7JNepfrschUAO4rxuDDgeNIqk7Ddj6Aa1znZGH5mbwrlPsirw7mvCzNlSUZjsGBUn0vvWsNRXJ4TN5UWRWWg3XY4ioBUAqAVAKgFQFfG4sRrmb0Hma3hBzeEcrrVVHcwbHxRm2t6b1JeniiqfULc8JFzBcQDnKdG/OuNlThz5E7S6vxfhawy9XEmCoDhoDEc+vh2IImVcRHpk1OYGxym2x7HzrpXLHB0rljgC8vM74iITKyIWve2hIFwCeg867WSeODvOTUex6iDUUiHaA4aAzPNONV1MKvlJPvGwNwN1AP59KpNd1SMG6oRy/P0Ocp44M5FgPBBaGdoXItmYBgR2N9vhVTpeoTpk2op5+/wBDlGeDdcCkcwR+IwaQLZ2HVh1r1Om1MNRWpx/1khPKyghUgycvQGU55GGlj8OWXJIhJQoM7KSOq9j20qBrLKGts5ck7SV3J7oLg824cViZZMVG8kQ1yxEWuP8AEv8AZ8qgaVUyniTJ+q8WMMxR6ny5zfh8Y2SLMGC5rMttBYbjTqKvUUbRoqyYIcVPkR3OyKzfBQT+lYYR88ScVeeVpZTdnNz+gHYCqmWZPL7ltHEVtRLicYLaf98602m24905XxDSYSB5PrNEpJPU23q3rztWSqsxueApW5oKgFQCoBUAqAAc5xMYMy/YYMf6bEH5XvXaiWJe5F1cHKHHkY/AcXsd6m5KlwC3C8aWxMYXq34WN60ufwM66aLVqwbgVXl2doBGgPN+aZ4ocRJMUu7Oqa9LKNRUmtKMckqtKMcnMRjbIXJ0tcka6dSPheusnw2dm8Js0/Lc0iM0ExuVsUbo6nqvkRrbpY1GnhrciLZ8S3I0VcjiNkNgTvYbd6w3hA8z5h4hHHDE4b358QCB/Ily34uK89paFPR2WPvJt/ZnFL4clTjLiREjzZQ8ignew3J9dKrdJ/xzdmM4TeDSPDybjktwYWs2YK5W/U5Ruex2+VX3SKpQqcpLG55SOta4NDVsdALzBzAmGsGBLMpKgC+uy+tz2qJqdVGlqOOXklafSyuTlnCRguLcCeHDjETk+LLKLqfsqVY6/wAxIHptVXdpnCnfL8zf8FnTqVO1wj+VIAy8RMTR9naxvsfKosKfET+SySZ2qtrPmzXezPAquLxjKLKqxADzkLM3+xfnV5oJSlRFyKXXRUbmkej1NIZHNEGVlOzAg+hFjQHzrzZy/Jw+XIWV4ySI3UgkgdHUaq1reVV869r7k+Fm7ku8ncufTJbTSJFGpGZWIEr9cqjpfue9bwoz37Gs70uF3PfoowoCgWAAAA6ACwFTFwQgfxLj2HgNpZkVvuk+98hrWsrIx7skU6S678kWyvhOa8JIcqzpc7Brrf0vWI3Ql2Z1s6dqq1ulB4DQNdCEDONcbiwygyHU/VUasbb2HbzqRp9LZe8Q+52pona8RMw/tDF9MObebgH5WNWq6K8cz/QnrpbxzL9A5wHmmHEnKLpJvke1z/SdjVfqtBbp1l8r1RE1GknTy+UTcd5igwotK3vEXCDViNr26CoRFbPLRKMXOfo0XgpubEkDtp0PkKlVOUngrtSq4LPmbDl6aPCAllzPreS+tuwFtBW9lTl5nCnVRr/tNrhcQsihlNwahyTi8MtYTU47kTVg3OUB5p7RMTBHMod0YSB8y6Fo2AUZtNRfT+2ukbY42yJFfKw0Zvh+Jlmw4VEJuMpOZQRcb5b3reM3JfCjp+ZYNC0eJh8N4HUtHGEysGa5CkXGZ7DfasWVTjDER4WI4KfFONcRQZpJSoP3Mo17aa1CtjbBZY8KIDm4viG+tPKf87D8jUbfL1N9kfQm4SmE8FfpRuwzZgTIzk3uCNbAW7VBvr1D4plj3xj7Yz+pEnC1P4Atip+GGNGZVIGiqoOcbfWA17amq+vS67dJb8fPyZxjC7LQBxc8eYfR8yLY3CqYhfpoGNz51b0xlCOJP9W/3wTKYSSamdi4rOu08oF/8Rv1NqkRlLyZ0aj5oLwTyyOsq4pnePRGIV8u+hB33qtv1Vtdicoc+RYU6WqdclGXB3jk2Ilj/iSq7hwwL+4oABGUC9h62vT+tlqXslH7f/QtHHTrfGX3MzxDikq5Y8q6C97hwOxHnW9WljnMm0a26mXaKT/Y33sdxCeFOXkHiyS/VZhnIVRZrepNXNWxRSj2Ki1TcnKXc2HHuZIMIUEzWL6iwvZQbFj2GtZnZGHc1hXKfYxHtA5sacR4XhzGR5b5miuTbQBARtvcnoB51xss3fDA7V17fimeWxvlN6h7fQmZOcUhMZWVCbMd76g1J09ufhfkRr6sfEjUcG5+xcMWXOGDBgM4uV0sGGvQ/lUic9scoaPTq63a+3mC4Z8xLOSWJuWJuST1JqvaPZQmopJdi6JEI1rGDorT0v2YcWaWKSJjfwSuUnU5HBsPgVNTdNJuOH5HlutURharI/3d/dGR56x5ONlDfYyqPTKD+ZNex6biOnWPM30eI1LAHixgqfuTJW87NjSjLLGbOhzA+Y1/761rJKcHB+fBiWJra/M1vtUwfiwYfGoNlCvbX3JQGUn0bT/NXjZLbJx9Dzc44bRX5flWLAlkHvZczf1E63qbXhQ4KLUZlc8lnDypIq+JqjEZtbaX116Vs3xwc4LE1nsEGxb4VSMPiIpYl95veXxVW41tex9RUaMoza3osJU2VRfhPglxntAUALh4mmltrYHID8BdvhUOyeJNRWSwqw4KU2kYzjHMmLmJWV2QfcUGMfEbn51FnOfaRLhGvGY8mdxGHvqLX6+dcjshYKd4HzIQrbX0OnxrpXbKDzEw45C+F4vOoP8AFzhgRZwGAv1FdVq7EsdzG3HZlLL1OupOvc7kDYVwlNvuwopdh1q0NiOdrKTWGwU4JCD676VhexjIW+jNYEC4PbWp/wCHalwU1HOSJ+Iafc4buUJsI9ibaDfyrWzQ31Q3zjhe/P2Noa2myeyDz+xEtxezMAdwCQDUXcScIrz4h0FlkYA/Zvf5XrWWJPMkn9DaPw9myph8Nm2O24AuacszlLgsqgXQX3vc6G9YlNReDMYOS9BnEJ3kZGkJlCADI7H3lBvlzbjesqxSfJh1uK4NlgeeMJh4GXD4PwZGWzaganQWexL231tUpXQUfhRFdMnL4meczYbSysGGm9gaiJkuSI+JYq4WIG9t7d676eDzuOF81jaHZuAlOHfSgCf/AJKx37RqrAn4yG1d7l8KO3TJqNzz5oBJPUXBfKwkGJpg2Vh7H7IOGNHh3ncWM7Arf/DQEKfiWY/KpVEMLJQdV1CssUV/aDvapy3IXGLhUuMtpVUEsLbOANxbQ+gq86fqlFeHL6HLSXpLYzzJcYO9W3iE7eXeFYWXFSCGBSzNuQCQg6sx6CtJ6mNa3SZrK5QWWe943g6SYQ4U/VMPh39FsG+YBrzMpbpN+pSt5eTw3hvGmw4kgmW4uySLqCrqbNb4iutdu1YZDv0+9qUe4awPMkIQqSApHXf1B7128eGCHLS2ZBc3HpMbNGcWqSotgqO3hRpsCb63Jt1qsrmpTxJFxbXKNT2tr2WWbXgv0OOQxwsgkYC6K5I72XWx+FWdXgxeIdyj1K1M4p2J4I+PTYZZkGJEhve25jUW3018q46h07/jJGjjqvCzS0vpyZHEshcmIMEvoH3/APKqbNm74Oxf0+Js/wCTuCocOXcqLZtdDpet9Pp53y21/wCDN98KI7p/5DGA4YwBzn0trVzp+ht58Z49in1HWEmvCWfcspw7u3yFbR6El+ebfssf5NZdab4jD7v/AKLEfDxsFLHyufyqXDpujjHElz82RJdR1UpZi+PRIUOEVbjfvcg2/au2m0ulpg3DlfPDOWp1OpumlPh/VHJMTEn2lP8ASGJ/KuL6lpU/gf2R2XT9Q18S+7JwykXBvfY9Ks4y3LKK1x2vbLyE6Kd1DW6m+np2rWVam8yS+Xb+TeNjisRfv3B+JwoBZswUbgWJ+Glee1/TNkpW7sJ/IvdD1LfGNe3L9wBiLljfv/5Xn2XqH4OIEm/QfjW0W0YkslxUt2I8yTY/Ot3JS/Nyc0nH8vAxkPYH090j9KYg/LHsZzNeefcH8TgLEXv1tqdD69azKbZiMUgdLg/dO58r2J8r9KQklLkTi9vBTw8bgg+CV7E5jdhsBc97VNi45wmR502xjulFpH0RjFgwHDAmIUPGkQRkNv4jtuov1LE1mbSXJjT1zssUYcM8Nj4aJ5gIgIUd1UKzNJkzMBfMQCwF6hqSbPSyplGDlnOF9z01fZvgsDE+Jxckk6xKWKtZENumUatc2FiakqpIo56+2XEeDZ8tcwxYkFUXIVUELpYp0K2+FdSCzJe0Tmh0ZkicqI/dJUkZpD5joP3raKyEhcOfCY7hck0sMTTRRujtlAbxFX3XuNbn3TUjTufixin3Z2qct6SMjwXDyw2aGRob2Jyk+8RsSNjv1r0tlNUlhrJrrur6ep+HCO9/p9zcrzhiPux/2tr/AKqrvwyn1f8Av0PPfiVrfZf79TA84cPaad8QqhQ9mdV1IYCxI8jYVB1OgnVFyr5J2m10LXtnx+xn1jA6fOqBvPLLtJII4SIW6G+/7V0p09t+VVFvHodYQcvyosKliLCxU3FtCp7i21cmpQlh90atJ8McdSSb3O5OpPxrDz5hLB21YMk2DlIYAsAuYE3CjvpmtsasdDqpxsjByxFFfrNNFwlJRzJhZZla+W1gSL67j1r1dVquhui/0PM2VuqW2SJATst/z/Sujiu7Zzy3wirj4ZCDpYDXc3b1G1U/UdNbfFtY47YzlltoNTXVJJ5575xj6FGPAuLlbrcagMRf1A3qrr6Zq9uUsfX+Cyn1HSbsN5frgdh8KxO5QixBt+9dNB026UtzzBr5HPW9RqUdkcTz8wjhYSMxZme5BsbDLvtYbVe01SoynNyz6+RS22Ruw1BR9vMlZu2g7AnWpSgs5Iu99kNeYaDMtzsAVvp3A1rj4tMnsjJZ9O51dVyW9p4BnEMD9pwqnoFBW/pmOprzvUNCoJ2Occ+i4/kv9BrXNqtRlj1ZWRANBVMW4nNulM4OtNFl0tsFkiimzDYj1Fq0c2i7p6RTZDOZJ/NY/Qs4LAmYG/up3O5/pH61znqFH3PLda1VfTrfBi98vtj37/YN4TlvDgarm82JJ/DaoktRY/PB5WzrGrk8qWPZf9nMbymhAMTNGykEa5luNrg7fCtq9ZOL55LDT/8AlGrhxdicfnwwNzjDjTBG+LxKOgkKpGCS2fKbsRYbDv3q0jZ4kNyeT1fTdZptS3KiGPX5fIG8LWyhuzA/Ig1zfc9DGKcGa/248yjLHgozdmbxJrfZAsY0PmTc/wCXzqyZ4iteYH5B434b4ce8X8QIANcyMcvfsfwrKNZdyjzjg5IsRNBKxYhi6MftKxJB8zrb4VvFmEyjylxKSMyorWSVLOp1DBTofI6n51Y6KClcn6ckbW2OFWY9+xp4JL1fp5R51xwEEcCuTTMpFbE4kUTwbbQHOgLHQW/G/X4VpVVTGTUlBLy4Wc+Z7DoupVlO2xr4eFnuzqR9hYaXOw8qmN0Ud8Rz7IvXOuvvhHWOhtlH8x1t6AGq/V6mCW6myMUu/GWyLbfDGa5pfyRAk6nrXirbZWzc5d28kRNvudtWgOhbkAGx6Hz6V0pU3NbO/kaXOKg3PsG4JnAs4VWG+XsdjrqL66V7PSzlOOLMbl6PJ5DUxjCXwflfywOB/wDf2qT4cXwR97XI/JYZjYD+YgXHxqNfrKIPErEn6ZO1WmtlzGDZXXGRG/8AEGnRbufwqLLqtFawnklrpl9ndYIxxCMtluV7M9gD8r1inrNM293Bm3pNsEtvIx+JnZEQja7ZzfztcWqsv6xduezGPLgsaek1bVuzn3GR8Qk7R/BNf9RNRvxXU4wmSPwzT55RUOrZj9a97iykHyttUGVkpS3N8kxVxUduODrJc5jqe5Nz+NaNt9zdJLsIihkgxEBaxVipHxB9RWHz3JGn1NlEnKD7kSxSHQlQOpHUdrVq4xSyTdR162FLkkspZDUGItoNqguJ8xscrJOc3lvlv5hXB42uUokeUAz9IFr1pg0wZbnJFlgJ0uhzA/n8xUnTNxn7l5/49dKrWxgu0+H/AB9gDwbDsY5JyAMPhgHctcK7A3WFSNyxsNNgata69zyz3+t1qqg4ruzIviJMVM8khzSSsWY+ZPTyA0HoKmHnXwj0/wBknBvFxJnKnw8OoCEjQyHtfsLn4isnA13tP5Z+kwiaIHx4ASLbvHuy+ZG4+Pesg8ahcI6uuisLHyJqbpLVCaycdTX4leEHocVar1SKNxLBxlHIxtK8uKrRyNlEozR5yGBsVOh6VQ9U1OLY7O6LzplTUHL1xj6ErhnADkEKSQAAN+9Vuo1Vt7zY8lq8yeZNv3HiFfuj5VGGCUVgydBrIOMgIt0pnAaJcLMY82SwLWucoJ02sT612q1NlSex4z3ONlELGnJZweg8ucFCgPKTJKRqXOYJ/Ko2HrXkuo9Y1F03GM2o/J9zHgV/+qNEIx2Hyqly3y2b9gbxbgUUykFQG6OoAYH9al6fWW6eWU8r0ZlM8yxMBRmRhqpIPwr2Vc1ZBTXZm5FbtW5kV6A7f/vShjPOCymCkKhghIO1v2rm7YJ4bIkuoaaM3XKaTRA4I3FvXSt00+xLjJSWYvPsNtWQcYVhrKZyvr8SuUfVEaTVFaPIyg08MsxYi1aOJo4hBcdpvWjgctgF5hxw8IqTbPpoLnzqTpq8zLjounlLUeIllQ5B/HeP5+HRYGNUjRHDOxYgykXOoI+8Qd+gq4SwsFzZPfY5gvgWBYkJGA0sjBFCkHf0/OtkcpM+kOW+DrhMPHAn2R7x+8x1Zvn+lZNQnQHhHtL4B9FxX8MZYcQC6C2gcfXUfEg286ygZbAYt7WbWx3qwp1e1Yn9yJdpdzzD7F8ztb6rfKrBSbWUivcUnhjhh5WGa1l86j6udtdW+Ec/wSNJCqdu2csfyEcNhyRoRoO+pqnh0zUXQ8T19e5aT6hRVLZ+3YYrKD77BR5/kKjaeiM7HGyW3H39jvfdKEN1cd2fp9Qlh8LlN737fvXotF0iFM/Ek93px/vJRazqcrYbIrHqTTR3GgW+3vC/r8alavRRthtgkn7EbS6uVU8ycmvcihwAsc2p8r6Dzqup6LTCL8d8/J4Jt3V7ZyXhRx9MlfFQBLWO/Q9h1qt6joatNh1yzny47Fh0/WWajO6OMEnDFvKgO2YfhrVJqpbaZNehZM9KweIAFeLlA1LyYkVqo4MND5pBlOtbNZMHmHMv/wChiOoB/CvV9Mb/AKdJ/M6IGVYGRGgCPBJwwKvLEyj6qWGYepNcdTXLG6EOfVHmepQlGzfTGSfryHqrGnnkoAdjeFl2LeIdehFwPJalV6pxik12LbR9W/p6/D2L9hk/B1t7rEWHXUevlWYaqWcYydqOuXKWJxUl8u4EJFzZg1ja4NxU/DPS12b4qWMe5G+HDXINm7dD61Hslh4wef6lZDxsRjyu7KaytexU39CaxhELCZLippI4/EMb5b2vY6evYVmutTltTM1QVk9qaA0mLjka7Nr5jarWFUYLCL2lKqHhx7EOOwyuhCupPa9vzrob5N97G+CB8RJiCPdgURp2Lte9vRf9wrJqeyLQCagPHuaOYl4iHg0TwpCVVltKpBIzG566g2rOAVeBcgviFucXGoH1kjQl19QSKMAXj+DbC4l4GJYLYqxFsykaNarijVKax5lXdQ48lzheKDDKasqpJ8ECyLQ3iuBaMGSMEjdlGpHmK0vfhpzSzjyNqXvexvANjxTmzJl/zKTr+leVWq23O1JZbPR/0+6pVtvAY4ViJHvnyafdvf4g9K9F07V26hNzxhFJr9NXQ0o5yzs/FkVrEOQN2CkjzrWfVqYWOEk+ODEemWygpxa5HS4mKSMtn90aZVNmYkfVK7muGu1OkurUnJ+yO+jo1NVjikvdlKNLAb6Cwub5R2FeYlJy7nooxSRawMuWRT2NRtRDdVJfIy+xr4cZXl5VmmSwuOrTwxkkbiGla+HyZyZbiOFlkZpVRmQG2YC40Gu2vWvRaOyqqEapSSb5+5lNAqrE2O2oCKTDq24F/l+NbRbXYxjIUwXGo0iyhHDqNFbMcx/r6CuFmm8Szc5cfqect6TbbdmTW35Cw3MYvaZChJ3HvL860noYvmuX0f8Ak46jo04rNbyh/GeIFcoaLPE41Ib3vSw/etNLVF5e7El9jloNN4mZQlicfsDUVZHtCpVOmYW9TbtUmUvDj8byXn9TLTU7tQ+f3DeH4eka5m+JPWq+VjmzzN+onfY5tYyCcbjxm93SukYG8YMEYzmApe5toQL31NthUqrTtyTRKo0rlJNGg9nkGHXCM+KjWWWaUsQ6BiFGg1b4mrbJdtmnw3LnCMUxRIk8RRdljZ0ZQe4BtWQa7gnCosLEIoEyILm1ySSdySdzQBNDQHGoDxr2s8vmGcYuIEJIfeZdPDl736Bh30uD3oAJwPmVlYZyQ42kTr5MOn5VnJgdzNjHxj+NI8Y8NbIFjPiEbnMRoFud62rntkpIxOO6LQEwmIIIINXdc/NFTOHkzXYHiqstjvU1TT5IUq2gVJhMrkICQ5uABoPLyrzmu0E1bmpZT/QvtHrYOvFjw1+pNJilhWwYZj9Y9PSrbTwjpaVBv5v3K2+b1NrklwVsPMHFxtXmtZYrLpTXmeg0kHCpRZMqi97C/e1RWSSQCsA41EgHolmEayPGVVtra/HuAfOvP3xpVrhXLP8AvY5LK7jPpw71z8IZL/C4HnYDUJ1Y6C3YdzXG2Ua1nzMrk2OIxCxRlrHKg+qgLN6ADeq2qqV1ihlLPm+xs+EYTmaJmyTiFY0e/wBU3Ynf+INgfSvV6C2rDpjJycfN/wAfL3EW/MCirA3FQHCayYIpmABpjg52LMWiQYnxIVKm+Um/o3/IqNWlCx5PP6DFGoanxwXsBKEH51xtbnIhau6Wos3Pt5A7jfGS5Cr9UVvXUlyzFVSXLKOEjMrhQR53NtPLvUqupzeCXVS5vCC3EPBjIadgzD6iWvYfyoPzNWeC2QF4hxx391f4adlPvkeZGgHpWTJ6d7MuFeBhQ5FnmOc3FiF+yNddtfjQG2SgJkoBPQFHiWCSaN4pVzI4ysP1B6HsaA+fOZeCvgcQYnNx9ZH++nQ+vQ+dAX+WuIKj5ZBmjcFHFr+4evwrAI+YeDQ4UJ4M/itf3hpZUI93UdanaW1p7SJqK0+SlE9xcaVYuxRjuZCUHJ4RbWSYj3Px0rWF1suYrgzKqpcN8g2aNWGYym9/qkXFxpqOlRbqYX87mmSKrZU8KKwWcBiAu/X7uoqrt0Fse3JY1ayuXfgKJMp0vY9jofkaguMl5ExST8x9amwf5f4dGR4k2o+yp2Pme9U/UdZOMvCq7+bMNhnEcWQaCqiGnkatg18YhN7D5V3VcksGuQrgeYAoAYAgVxnp8mch3CY+GXQGx+XyqJOmSNsmb5qi8LDCMHMPF0vva19fkatOlZnqN3bhmUZFTXpTY6aGCPxRsDmPZQW/KtlCT8jVySBuPxRJKBbHqWO3wFYl8PDIV2trhx3IcFeO9nBJ3Gw+AG1c5RdnKRVXOWoe7aSSTvezCw6WNwfjWm2K7EdwS7FWd7Vslk2islZpSLd6n0xxH3LPTw2x9zhfr1O51ufUnWu53DHJ3BPpmJCa+EgzSEfdvovqx0+dAe8QRAAACwAsB0AGwFAWkFAToKA44oCFhQGJ9p/L/wBJwviKLywXdbblPtr8gD8KA8Xwk2U7+hoC9iCGF9r7/wDFbRlh5NZL1I4pLaAafj8alV2xzmzlkeyqWMR4J5sS2XU5V/E+lbW62XaPBrXpF/dyDcLGzPcaJe+u58q109U5zU32Nr7YRjt8y9Em9u+lWW1cogt+ZZ4hipHXKgAY/WYi9v6arnopNk1auKRY4Tgly5buSN7sb/hUS7TbHiRJq1G5Ziw/kbIFVwABbU6/GqW3pe6xzT7nfxShheFyqSWlDEk6AGw7Wrrb0+DilDhhWFsYVu4/Go34ZP1Q8RD1wrd61/DLPVGfERWwSTIxPiIbdAGH4kmutugqtTjD8yG8J4zFPPHke6kEG+h29aj6Dptld+6SwsM2dvHBQHDF6s5+Nv8AaBV4qYHPxZEeIjijFyo8r3Yn50k4VrLRysu2rMmVpeKqActwbaC3Wub1MMcEd6qLTwZziJZUzC511/Umo9OHP4iJRiU/iOcJf3Lgg3JJ7386lzr3PKeGTZ0pvcuGES99Dp2vXKdLn37+vqcZ0b+/f19SnMde1q510t9zSrTtv4inM9zepxYDNTWQe4+znggw+EQlbSS/xH76j3QfRfzoDXIKAmQUBMooDjigIXFARMKA8s579n/1p8EvcvCP90X6r8qA87w56H09KwCxJOsY6FvwHr3rbcYwXuXMOrFp8UnuC3hFmAQnXMSOttLVgyWeI8SwLzC4a5PvOpKp6kdfUV3hqLIrCZylTCTy0M4nAI5SLWUgFexW3SrHSzUq+e5A1EGp/IfgoJZD/DQkfeOi/M1tZfCvuzWFM5+QewXCvDBLHMx3Ow06D51V3Xu15LCmpVrBiuNArPID97uRodRsa4nYp+Ie5/ub96Ad4x7t/cf3oBeMe7f3N+9AGOEyFnQnWxFqi3TVMZWJGy5NdGt66UXq6tSiYawx/h12MA7i3DGcBk+st9D1B/XSuF9XiR4I+op8SPBn3js1mBB7HQ1XNSj3KyUZRfJaghBIFr3NrHrelT/5EKm/EWAdx7gowlpkkVQzWEbbk72Hewq2SwXMU1wcweIWUaaMN1/ahnBUx0+uU/hvf9qyjKKwTvWQaXlHlaXFyKcpEAYZ3OgIB1VPvE7abUB7rGvagJ1FASoKAkFAJhQETCgIXFAQSCgPHPaTwmb6aCkVxMBlaNbC40PiWFr9b9qAznEcNPh08GQJaSxIXK7sQfd1AzDXYUBDhMBeQRYlnjC7IdLX6XN7DzHzoDZYfgWHKBPCUi9/MnzO5oDQLhAQMyggbXANvSsp4MNLzJ/ArBkieCgPOed0C4nTqik+uooAB4lALxKA74lAaPlexYeQJqu6k8UP5tI3h3NzDhrAX36+tSdLT4NSgayeWSCCpBgd4FAQ4rhiSCzqD+BHoa1lBS7msoRl3QMmwEOGBkYtYDdje3oO9aQohB5SOcNPCDygRi+J4OWwmGdQbgMrb10OxjsXGElIhYst/cbY5exv1G3nQE+FgknkARGZz0Ubnv5DzoD0jlr2eKLPizmOhESn3R/W32vQaVkHo+HjCgBQABoABYAdgBQFlBQEy0BMgoB9AKgI2FAQuKAgkFAAOacX4MDy5C+QXta9vM+Q60B55ybglxDvipWzyBrKp+wfvnzI27CgNDxXlxMQPeFmGzDcfuPKgKnKnBMTErDEEZQQEtYm2tzcbDa1AadMPQHTDQEbQ0B557SeGhXjlF/fzK19rgArbtpmoDF+HQC8OgF4dAa32e4cNI5OuVQR6k/8VrKEZYz5cmUz0JY62MEiw0BIIaA74NACuPcBTEx5HuAGDAruCPWgBc3KeGA/+lfjQADifL8InhijTJ4l8xW97X89utAXE4NjMEfEwreMnVbDPbzXZvhY0BrOTecI8YclrSWvpqthv5j40BtIxQFhRQEqCgJlFAdoBUBwigInWgIHWgK08AYEEXB0IOxFACsFwGGAZYYwik3sL7/GgLf0agF4NAMMNAMMVARPFQGX574S8+GtEuZ1dWCggE9Da5A2NAecPy9ihvh5PgAfyNAD8RC8ZyyIyta9mBBt3oCPN6/KgNVyJjo4mlMrBMwQLmB1sWv08xQHpkKUBZWKgJRDQDhDQCMFAVp8JfpQGR4ZwjFSY93njyxx3EZAsrC/u2N9dCSaA2YwGlqAh5X5VgwfiGEEGQi+Y3sBchV7DU0Bo0WgJ0WgJVWgH0AqAVAKgGsKAiZaAjKUBGUoBpjoBpjoBhjoBhjoCF46Aqzx0B55xrmlmbw8KpZrkXy3Y2091enqaAG//wArK6tJiHPiZSQgOY3AvZ2/QUA7lzlyCeIOyHNchrO419AdNCKANLyHEWRkLLldWN2ZgQDfLYnrQG5igoCwkVASCOgHiKgHeFQHRFQDxHQDhHQEix0BMiUBMq0A6gFQCoBUAqAVANIoBhWgGlaAaVoDhSgGFKAYY6AjaOgIZIL0BncNyrHFLLKl7ytmN7ab6C3maAnkwFulAZjlLDlMRiYQDlVlI001LWt8CPlQG3ggoC0kVASrHQEgSgHBKAcEoBwSgOiOgHrHQEipQDwKA7QCoBUAqAVAKgFQCoBUBy1ALLQHMtALIKA54YoBeGKAXhCgOeAKAYcKvagGrgUBJCgE7m2p9aAkGHHagO+CKA74QoBeGKAWQUB3JQHctAK1AdoBUAqAVAKgFQCo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1510" name="AutoShape 6" descr="data:image/jpeg;base64,/9j/4AAQSkZJRgABAQAAAQABAAD/2wCEAAkGBxQSEhQUEBQUFhQVFRQXFBYUFRQXEhcYFBQWFhUWFBQYHCggGBolHRUVITEhJSkrLi4uFx8zODMtNygtLiwBCgoKDg0OGxAQGy0lICQsLCwsLSwsLCwsLCwsLCwsLCwsLCwsLCwsLCwsLCwsLCwsLCwsLCwsLCwsLCwsLCwsLP/AABEIAMsAygMBEQACEQEDEQH/xAAcAAEAAQUBAQAAAAAAAAAAAAAABgEDBAUHAgj/xABEEAABAwEFBQQHBAgEBwAAAAABAAIDEQQFEiExBkFRYXETIoGRBzJCUqGxwRQjM3JTYoKSk9HS8HOUouEVFiRDVMLx/8QAGwEBAAIDAQEAAAAAAAAAAAAAAAQFAQMGAgf/xAAzEQACAgIBAwMBBgUEAwAAAAAAAQIDBBEhBRIxE0FRIgYUFTJhcSMzQoGhFlKRwSSx4f/aAAwDAQACEQMRAD8A7igCAICiAIAEHJVAEAQBAEAQBAEAQBAEBQoAngBAEBVAEAQBAEAQBAEBrb4vUQD1S95BLWNpUhuriTk1oyzK8ykkjfRS7Xrwvk5ja/S3M2QhsMOEH3nk/vZV8lEeS0X9fQYyjzJk22T21itopTA/3a1BPAHJb67VIq83ptmPz5RKQtxWlUAQBAEAQBAEAQBAEB4leGgk5AAk+C8Tkox7n7GUm3pEVvi85SKgljT6oHrEcSuaz867fHCLjExqt88s0rb0maatkdluOYKg151sJcMsJ4dU1rRMrhvTt2Z5OGo3dQumwMz148+Shy8b0Z6Xg2qsCIEAQBAEAQBAUQHEPSFtPJ9ptMTDTvNjJ34WitByq4nxUC+x9zR13TMOHpQm/wByL3Ts7NaI5JYgC2MVdnn4LQoNrZa2ZNdU1B+5XZ7GJh2biHAE+Wf0WINqRsyoxlXp+59DbO2/t7NFKdXsBPXQ/FWsHtHz/Jr9O2UPg2K9GgIAgCAIAgCAIAgCA1u0BIgdTlXpUKv6nJxx20SsNJ3LZELVaTI4Y9Mh0C5Kdztmu4vq61XF9vkXvFE0jsjXLNbcmFa16YxZWPfebXY7U+NVadFT3sgdU44JYukKYIAgCAIAgCAIDhvpeuB0Nq+0AfdTb9zXgUIPUAEeKgZFb3s6zouUpV+m/KIhYrzlia5sby1rvWA0zUbvaWi+nRCbTkuSt2veJGiIEvccLQNSXZBIvbNlvbGDcvB9HbOWD7PZoojqxgB60z+KtYLSPnGTb6tsp/LNkvZoCAIAgCAIAgCAIAgLNqhD2lp0IotV9asg4P3PcJOMk0Qe8bA6JxDh0O49CuJysKdE2mdFj5EbI8GJHZnPOFgJJ4fNa6apzeoo3zujWtyJpcF2dizvesdeA5Lrun4f3eHPlnP5mT609rwbVWJDCAIAgCAIAgCAxrdY2TMdHKxr2OyLXCoKxKKke67JQkpRemcH2+umz2a09nZMeAD7wkhzGvPsMPGmdCd6rL4xUuDuOk5F11W7f7G69HV6WOGar4ZA4kMbO9zXNBOgwhowV459VtolCPlEXq1OVbDiS18I7M1TzjiqAIAgFUATYFUAQBAE2AgLFstAjYXHcP8A4tGRcqa3N+x7rrc5KKIna7yMjS4k6kYamlOi5TIznenJl3Vi+nJJHi5reYHDE09m497LIV0IK2dNynRNRa4ZnLpVsdp8omjSutT3yig1o9LICAIAgCAIAgCAwr4tJiglkaKlkb3Ac2tJHyXmT0jZTFSmk/k+cbzqX45HYnStD8QOVXCtKcqqqny+T6HjKKh2R9i5Y4zJH2cYPaNcZBTeGtJd1Iw1WI7a0er5Kt98vB2v0cX8LVZG1Pfjox3HId0+XyVjRPuicT1bF9C9teHyiVVW9lYa+8L8gh/EkaD7ozd5BRrcuqv8zNU7YR8sj9r28jH4Ubnc3ENH1KgT6tFfkWyPLMivCNXPt3OfVZG395x+iiy6tY/CRqeZJ+DGdtnaveYP2FrfUr5cHn71YXItr7SSRibk3FXCK6kU6LpOh/8Ald3qEfIzbYa0eWba2kalh6t/3XQPp1T8bI66pcvJmQbeyD14mHoSD9Vrl0tezNkerz90bax7cQO/Ea5nXMeYUSfT7F45JlfVK354JBY7wilFYntd0OfkodlMocSRPrvhP8rNPtTaScMTdSRUcyaNC57q1rk40x93yXHT69bsl7GjtlnEbiwezl47/iqDKgq7HBexZ0Tc4qT9ywJz3t+WHz0WK5y70bJQX/Z0GzijWg8B8l3VS1BI5eX5mXVsPIQBAEAQBAEAQHiWMOBBzBBBHIihWGtmU9PaPmW97tdBPLAansnPA/KND5UVVZHUmj6FiZCnVGfyZeylvEFqhlcaBjgXcKHuu+BKxVJRkmzZ1Ct240oxJm6xy3VeBdZnMNnk77mV9lxrgIGhHsngs33qiXD8nH5fVcezFUbfzozL22onnqA7s2e6zhzdqVWX59tvC4OStyJS48GjUL9yOeXOosa+AXobOXNLgW0bmauaHeA1K3Qotmm0noc63ssladc6PPkuWSXvPPBmHxqu3+zEX2yI2XLwjwV1xDCwYCDk9RSFpq0kEbwaFYlFS8nqMnF7Rubrv/BK2SduOm+ufCpG8hUmT0WidnrRWpFzjdatrh6U+YmdPaxIS9priJPnuXz7qeBfRc/UXD9zt+nZdN9a7H4M2wWXFNFGM6EOd4d4/QLGNQpZEIr2NuRY1VKROQuxRzxVAEAQBAEAQBAEBRAco9LdxPjlbboW4m0DZv1aZBxHukEtPDJRMivX1I6Lo2XHsdE3+xCbquQECSX1Dmxmhd+bl81T5GR2vUTX1jr7ri6KfPuyQY6qscu7yzhpNye2VKx4Na44KFAerPYHSSRMGXaEivJuZVr0zEjdau7wvIsbUeCsowuIGVDlTJfS6qYQgoxXBVNve2yhmqCDTPXdWnGmqiWdLxbJd7gme/XlryeCfLlkFLrphUtRWjW5OXOyi2mAgCAIDw5eW2keky5ZrS6M1b4g6FaL8eF0HCa2mb8e+dEu6D0T/Ym0xPLjX7w7jqBy4rl10eGFOU4cpnUV9W+9wUJeUS9ezaVQBAEAQBAEAQBAUQGg2svMRxObkS5pxbxhOVKcTp5qvzshVx7fkj33en4OYyPLjU/3wAXNN7eys3t7Z5Xg87+D2hg8rLMMvRz0FMxQ4mkes08Rx6KfgZ8sWzuS2JLvWjzUHFjOJxGRBIz4uBBr5rql9q60uIERYqfueYn0aWkmhIJphGY0pUH5qsl9p7nb3RitfBtWOmu0y7HAx8ctScbAHNyoCOY3FdZg9Q+9wjKP9yLZSoNmCrM0Ap4CMWe1taO8aKPdlVUx+t6J+H03Iy5dlUdnqzX9ZQKSNeTxbJSnhgIVTPrkO7UUdFD7HZLjuTMiyvZM4CI1qaAVBPTJWVGdRcuHyUOf0fKw3ucePkWiIsJa4UI1qpXD5RXfoXLDaXRPD2mhC8uCsi0z3CbhI6zcF5i0RB410cOa5zIp9Kejp8S/1q0zZrQSggCAIAgCAIAgPEjwASdACT4LDeltmG+Dmm1NqxvAOp77hwr6o8BRcvnWd0youn3PZoC1QGadgBBx7BDBRAUQbKJwNgrK8hP2M258xaP8NvzXcfZz+Xv9f+iPlf8ARhLrSAAmt8BPTNPfllBNWULXuA7xoWHSldMO+v8AJcx1bGs33+UfRfsn1HGjH0vEv/ZHrTCWPLSQaGlQajwO9UP7ndJ7XcZlw2WZ8zewBq2j3O9kNacySpuDCcrV2lF1+/HrxZRu534/cmlutBkeXOzJ1PFdtCCjHtR8ek+7ksLJjkk2wt4dnNgPqvy8dygdQqUody9iy6dc4Wdr8M6TVUJ0hVAEAQBAEAQBAa2/g4wubHTE/uipIHe1rTlVRct/w2l7h1uaaRzaa7n4jibGXVNTjfr1ouVnOPc9iPQbJLfcigsHFjf33/yWv1Imf9P2/wC5Fi0WFwq5rRhAq7C4uIHGhGiyu2Xgi5XR7qI93k9W+x4GscM2vFWle51dsUyqcdcmvkfReEjGtmwuyzAjE+IuB9UmTAPABpJXpOEfzFti9Jtuj3aM37NF+gH+Yf8A0LPq0fBL/ArSps0X/jj/ADD/AOhZVtPwY/A7fg1rLbHC+0AxOLOza9zRLTC3FT18NXZrp+kZtddL7fnZrn9nciyf6Pgw/wDmSxfoHfx3f0K3/GP1/wAGf9IX/oUO0Ni/RP8A4x/oWfxlL3/x/wDTH+kMhLg0F7Xqx4IZod2vmVozeqxur7Y8fJb9G+zE8a5XXPx4SNG51VRnb+2jZ3Le5gOpwnhqPDeFMw8t40+4pes9Hj1Cntb014JNFfllLRiDsW8iSgP7Jbkrxdai+fBw0vshkx/Uf8Xsm6v8Vv8ASva6xX8nh/ZLLLlmvyzse1zCcQIoO0aa+GFJ9WqmmtmYfZbNrkpL2O02SbGxrxo5oPmFV73yiU4uLcZeUXwgCAIAgCAoUAQwYF5SUdGOLnHyYVBzHrtJFC2myDOlDiaGuZXI2rUtnSw/KtHkrXs2FpjXOJDciGlxJ0DRr16LdVVKT8kHqGbXj18rbZqp7QSGsFcLK4Qea2zm3w/Y4GybnJvRZaWZh4qDTPeKfMcUg/Y9UTjCa7vBJLPIJoi8EdyjaALxKtyi2zusbJrkl6fhlhRHwWPk8lZ2Z8EcvPW2crKz4yOXQ9PX8Fm2C1KH7kEUktdfAQBAEAQwEATwEtnjtKOFNahelH3I11yins71dO1TYrNE0sJc1oBJyHLnosT6nCtdq50fOs3Mr9aXZyjIZtsz2qdKEfFeY9VT8oirLRvbrviOcVYc+Cn0ZUbCTCxT8GyUo2BAUqgMG8Lw7MhrRikOja0AHvOO4LbXW5cvwRr8hV8e5Eb/AL/ew0E1XbxGAGjx1VpjYsX5j/yU2Rm2N8S/4NfY78c5zS+R+VaEkECopoV7yem1WR4R4x+p21y8mHbYyx9ajPMEaFcJ1TpcsZ7X5TuemdThkrtf5kZcUmJtVzzWmXa5LN4wucGmM0cAWuFaYgc8jxUmFi1opOrYNl8dw8o1lns1TSXtGcxG53yWYxTfLOXeBepfVFnue76mkWMje6RuAeRzWZOEXwyTT0q+ctJa/U2lki7OPs2mudXHiVHss2tI67Cw1jwUT0tOuCcUKyjKIntPauwfO1zSftEMbWO9nuvcTnxXQ4LSq0bceKnKL3ym+CGvaQASCAa0NMjTWnFSS0ckjayXNhhEjnSNNKlr7PK1v8SmErO4teSJHL+vt9v3NVTgsIm8NbKIAhgIAhhm72Iu0SzY36NNB1Op8lHybNaivc437RZrriqo+/k6Jf1pjAEcQyAzPEqDkWQSUYHEza/pI9Iw6qKeC7dludBIHNO/McVIptcGbq5teDrt0W0TRNeN+vVdRjW+pXst65dy2Zq38nso40CyjD8HJ7zv175JHNJGInyGg8l0dGPGMUjlb8iU7GzWQwOkPdBKlNxiiMk5M9GEsNHCnVZjJPweJx0uTbNcHWc19ZhqFW9Qx/UjKLXDRYdPyHCUZp8plLuOR6r5RkR7ZaPqlcu6OzKWk9lKptjRRY7h48ILBkFDJRAUljD2lr2tc06tcKt8lurvsr8M8dph2e6YI3AsiALa4alzg2uuFrjRvgttmbbJabPX1PyzPEh4laI2Ti9pnlxRFbXc8X2tjaBsdoxNNNGSUJBHAEq9wbvVWpEpXThU/wBCGWmPC5zeBI8ipTLKL2i2h6CAIYZI9kZqRvA1D/mBRV2cn3Jnzv7TVy+8J+2jeiTMV8VX655OXS+olFrtdmNlAa0Y8uqsJSq9LXuS3KChr3IjIoUSNHlnTPR5X7LnpjdTwoF0nTE1U9/JbY35CTqy2bzzK2oI4gjzWU9NMxJbTRxCaMse5rsi0kEcwaLp6ZKSTRyV8HGTTNvs7eos78RFVjIodi1szj3KuW2ixfV4CaQvAoF7x63XHR4vn6ktmOJToN615lsa6pTb40esGpztUEudm6s0WFoXx2+xTm5H1qmPZBJlxaPPJtRRZMlFgBAEMlCUBZmtLWDE9wAHHJeo1ym9RPXa2WoL5s8mUZII9YuIpXdluClW4kow2kzx6Vqf1me+BwaHGlDpmPko7qlFdzR4jNOXaiH7S3iGvYGmpYcVeBGgVp06El9TJ1NTb5IdI8kknUmvmrN8lglpaPKwZCAoVnWzy3onWwWyctpillYcNKBlfVeRmQTuy39EsxHdX+xyX2icJpVryXLTC6N5ZI0tcNQciqWypxemcPOtp6LeNa+01qLMy6rsktMgZECfed7LRxJUrHxp2SS0b6qnJnXrrsLYImRM0aKdd5Pic109Varj2otYxUVpGUtmj0CsmCFbZbKuld21nFX+2z3qb28+Sn4mV6f0yK3Nw/U+qJApWOYSHtc0jUEEHyKuY2praKOVMk9M8Ma55DWglx0DQS49AEndpbFdDk9EzseynZwOltLwx4FWgkYR+bieQVD1Kcsut01l90yqGJP1rDWWa2By+d5GNOmTjJa0d5RdC6ClF7Mqqim1IosmQhkogCA8vRchEdvHvR20nMxsiDOWNxxEc8gF0XT6o+k5e57g2rYfqyDxSlpxNJB4jVSfBbSjtaZlvviUihdlyC1+lXvejWsetPaMOSQnUrZpI2pJeDwhkIDySsHlyNncFxTWx5bA0uIFTTcBvr/dV67ZNfSis6hmqmttefY6vcd+mxRtgezA1gpSRpa7mcQ160WiGdbVLtlE+d259s7G5oy72v6z2lgHYNkfuNagDiHDPXdks5GbXOP5ds8WXwcfHJEbPE2ORpmYcBJydUaEj4HJVkZ/VyRIy0zrFwtZ2EZY1rQ5oNGigXUY38tNL2LavXbwbFSDYFjQCyChQHKNq7Q42iVj8++aVGgypTwXQYaj6aZy+a5K2RduG0y2ftGNc1j3AOZUAteCNx8BoV4yK42c/BsxbZVrWyly3ba7wxPmeAwOLcRNaU1AZx8lr+810LSjybfutmQ9t8EoOxMbIsMTndprieagnhQaDoud6jQsv6n5Oj6fZ9z+leCLWlr4X4JWlp56HmDvXIX4kq3po6erIjYtpl1r6qJp+xv0elgBZ2YCwDzJovUfJlEatX4N49IPmV0uD/IZ6j/Or/cgy28lz+4QcBAEG/ZFE8nhvRutk9lJ7wkwxjDGD95K71W8h7zuQ8Vtrh3PRTZvUoVLSfJ37Zy4IrFCIoR+Zx9d54uP90VhCtQXByuRkTul3SLt9yRNicZw0tpo4A1PABaMmdcINzIdrjGPJzWF8bA7C+jjmaDQVyZHz4ncuYbi9teSpk03wa+V755GtaKuNGsaN3T4knqkIyskkvczBOUjsV22fs4o2e61o8gusph2VqPwXEI6joyltPQQBAUKBnPfSHc7hILQwEtIAfT2SNCeR+itcDJSXYym6jjdz7kRqC8BhDJW42CuHOj2V3sdu6aKycE33J6f+Co7nrRsdmdpjZZCHjFE8jGad4HQOHHmoeXi+otryT8LMdb1LwdLfeMQYJDI3A4Va6ooenFU3pSb7Ui8d0FHubIZtTtXDI0xsYHnTE72TxbTOqlrpUbF/G8ECfVpQf8AB8mFdez1pdFjwYfda40eRxodPFcx1Ho0Yz/gvZ0vTuqylD+NHTLMofGaSNc08HAjy4rn7MayH5kXcL4WflZ6ZaBvAPwWpRa8o9tb8MyI5YT6weOhH1Xpen/Uma2rV4aLpFnI9aUeDVt1jrxs8byN+EQa02+Fj7XDaHStEpi70TWk0YK+0cq1CvMOUVVomqq2TjOCW18mokbdw0dbHeEQW9qH6kqLyf6u3/JhzWizj8OF5/xJPo0Lzx7G6Pf/AFa/sYcto4Bren8yh670vJs7m2YtdrI7CF5HvuBbGP23a+FVsjVKRCv6jTTy2dI2c9E0be9bZC936OMlrB+Z2rj5DqpKxuNM5/L6vOzar4TNladkZrPnZHB7Row9146EUB+CrbunWRffXI5e2ibl3JluLaeeE4Zg9hG6RtW+ByNPErT99vpepL/k1K+2HEjR7QX8+0uzoANAK4RzUbIvnkS3LwapTdr3Is3Lc0lqcRG00GrzkwFe8fEdj4NlVGzoWzeykdlOMnHKfaIoBxDRu6q6xsKNPPuTq6lAkNFNNxVZAQBAUKGGeXsBBBFQdQdEXHgNKS5IjfWwsTwTZyY3601YeXEKZXmSjxLwQbcGEuY8EAt9jfE8slaWuH91B3hWldimtoqLa3F6ZmXFcktpcY2ODWgVOImgFdzRqlt0aV3NGKaXe+1M6HcOyUFmo6naSe+4DL8rdG/NVF2XZZ58F3RhV1L9SQUUYmHiWJrhRwBHAgELzKClwzKk14NVaNmrO/2MJ/VJCh2dOon/AEkmGbdH3MGXY2P2ZJB1wn6BRJdGq3w2SI9TsXlIsHYzhN/o/wB1r/BY/Js/Fpf7TRXt6KRPIZPtTm1ABHZgjIUy7ynVYShBLZuj1ucV+VGPH6G4/atchHKNo+pW37rEz+O2+0UbGx+iOxNzkfPJyL2tb/paD8V6WNA0z61e/CSJJdmx1is/4VnjqPacMTv3nVWxVxXhEKzMvs/NJm8DQNFs0RW9+SoCbMFCsexnekcv2ivp0k0sbjUMLgB7IzoMuK5fNsnKyXc+N6Km+UnJ7NbcdyyWmQBrT2eLvv8AZbvIrxpu5rOLjzsa0uD1TW5P9DrdhsbImNZGA1rdAPmea6SuChHtiWcV2rRkBbDJVAEAQBAEAQFEBBfSbZxhikAzq5pPhUfVWGDJ7aKvqMfpTIxY+2s7WTtacB0e3Noz0JHqnqrNzqsbrmVChdXqyCJpcu2LH0E2X6w08R/L4Kvu6dJcw5LLH6pF8WcEqilDgC0gg6EGoKrGnF6ZbxkpLaey4h6CAIAgFEAQBAEAQFCsMGttF9xMfgcTXStDSvAHeVCszaYy7WzQ8iCemzll9j/qJiM+0lJHQZD41VDkP1LWoldZqc+DqWzl3CCzxsAzpV3Nzs3ErpMWpV1qJaVR7Y6NopBsCAIAgCAIAgCAogIt6RQPsuevaNp8VMwN+rwV/UdKop6PWk2Qh2YxuoDpTKvxqvefxbx8Hjpv1VNS+S3fuxcTg6SznsngEkf9s0zzG7wSjOsjqLGR0+ue2vJq/R1bXulcypwYcRG6tRQhSeoqLgpa5IvTO5Tcd8HQ1Tl6EAQBAEAQBAEAQFCsMEK2hsuCUteCY31dGa0wvPrCvxXO59brs3Lw+UVOVDtnz4IjZ5QbXGZMwHtrzwqJjtepHfyea9KSZ2JpXWouPY9LICAIAgCAIAgCAogIV6S7R3IWcXOd+6Kf+ytOmQ+tsp+qz+hRNvscWNssTA5pdSpFRWpNcwo2apO2TJOBOCqUU+S9tbbOyssrt5bhb1fl9VrxYd9qRty59lTI56M7NRs0pyzawfsip+YUzqM9yUUQemKKjKbZM47dG40a9pPAOFVXOqaW9FlHIqk9KRkBeTcVQBAEAQBAEAQFCgMK9rvbPGWO36He07iFHyKI3QcX7muytWLTOW31cs9ncXPYcLSPvG5s1yz3HquetxbafK4XuVkqZV8/B0PZG+ftMIr+IzuvHyd4q7wcj1a0vdeSwx7O+JvVON4QBAEAQBAEAQFEBy/bi3ia04W6RjB4k1cf74K/6fX2V7+TmupXd9ml7GZsmHOmYBxr0a0Z/QJndqrbNHTYylcXfSXbzijgGlO0d8mj5lRenVp7kWXVLXtQ/uaC77UWxYRUgEmle7Q8RXWqs3XFy5RSTlPWkzLuftJJmMZXNwrwa0EEu5UovOWoQrbZ6wYylckjqbVzJ2SWiqGQgCAIAgCAIChQGk2gvowEBuGpBd3q5gECjQNTmqzPzZUcRXJEyb3XwjUjaRszHMma3C8Fp1GR881X/i3eu2aIyze5akiKXFeRsdprmWAlrxxbXI9RkVHxsn0be5eGeKbe2XHg6zDKHNDmmoIBBHArqYyUltFsntbLi9GQgCAIAgCAIDy5DD8HErfKe0eXetjdXriXT1tKpaOSsi/Ue/c6RsNdzmRGWQUfJTCKUowaZc9fJU2dkepLtXhF507G9KPc/LLu02yzLWQ/EWSNFAaVaRWoDh46grVj5Mqnx4N2Thxu5fk0UGwEgPenaB+q01+JU59U+IkBdI+WSm47iiswPZ1Lj6z3kFx5cAOQVffkTufJZY2LDHjqJtQtBJKoAgCAIAgCAIAgNTtDc4tMdAcMjc2O4HgeRUPLxI3w0/JpvpVkde5AJLM+zuPbwSE1PsksNd4eMqrnfullT+uOyq+7yh5RqobBLM/DFHI6p3tNAN2J1KDqsV49kpcRPUK3J6SOt3JZDDBHG41c1oBO6q6iiv04KBbQj2xSM9bz2EAQBAEAQBAUQGil2Tszpu2cwlxNS2v3ZPEt4/Bb1kzUez2Irw63Pv8Ac3gC0bJKWj0hkIAgCAIAgCAIAgCAIAgCAICiAqgCAIAgCAIAgCAohgIAhkqgCAIAgCAIAgCAIAgCAIAgCAIAgCAIAgC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1512" name="AutoShape 8" descr="data:image/jpeg;base64,/9j/4AAQSkZJRgABAQAAAQABAAD/2wCEAAkGBxQSEhQUEBQUFhQVFRQXFBYUFRQXEhcYFBQWFhUWFBQYHCggGBolHRUVITEhJSkrLi4uFx8zODMtNygtLiwBCgoKDg0OGxAQGy0lICQsLCwsLSwsLCwsLCwsLCwsLCwsLCwsLCwsLCwsLCwsLCwsLCwsLCwsLCwsLCwsLCwsLP/AABEIAMsAygMBEQACEQEDEQH/xAAcAAEAAQUBAQAAAAAAAAAAAAAABgEDBAUHAgj/xABEEAABAwEFBQQHBAgEBwAAAAABAAIDEQQFEiExBkFRYXETIoGRBzJCUqGxwRQjM3JTYoKSk9HS8HOUouEVFiRDVMLx/8QAGwEBAAIDAQEAAAAAAAAAAAAAAAQFAQMGAgf/xAAzEQACAgIBAwMBBgUEAwAAAAAAAQIDBBEhBRIxE0FRIgYUFTJhcSMzQoGhFlKRwSSx4f/aAAwDAQACEQMRAD8A7igCAICiAIAEHJVAEAQBAEAQBAEAQBAEBQoAngBAEBVAEAQBAEAQBAEBrb4vUQD1S95BLWNpUhuriTk1oyzK8ykkjfRS7Xrwvk5ja/S3M2QhsMOEH3nk/vZV8lEeS0X9fQYyjzJk22T21itopTA/3a1BPAHJb67VIq83ptmPz5RKQtxWlUAQBAEAQBAEAQBAEB4leGgk5AAk+C8Tkox7n7GUm3pEVvi85SKgljT6oHrEcSuaz867fHCLjExqt88s0rb0maatkdluOYKg151sJcMsJ4dU1rRMrhvTt2Z5OGo3dQumwMz148+Shy8b0Z6Xg2qsCIEAQBAEAQBAUQHEPSFtPJ9ptMTDTvNjJ34WitByq4nxUC+x9zR13TMOHpQm/wByL3Ts7NaI5JYgC2MVdnn4LQoNrZa2ZNdU1B+5XZ7GJh2biHAE+Wf0WINqRsyoxlXp+59DbO2/t7NFKdXsBPXQ/FWsHtHz/Jr9O2UPg2K9GgIAgCAIAgCAIAgCA1u0BIgdTlXpUKv6nJxx20SsNJ3LZELVaTI4Y9Mh0C5Kdztmu4vq61XF9vkXvFE0jsjXLNbcmFa16YxZWPfebXY7U+NVadFT3sgdU44JYukKYIAgCAIAgCAIDhvpeuB0Nq+0AfdTb9zXgUIPUAEeKgZFb3s6zouUpV+m/KIhYrzlia5sby1rvWA0zUbvaWi+nRCbTkuSt2veJGiIEvccLQNSXZBIvbNlvbGDcvB9HbOWD7PZoojqxgB60z+KtYLSPnGTb6tsp/LNkvZoCAIAgCAIAgCAIAgLNqhD2lp0IotV9asg4P3PcJOMk0Qe8bA6JxDh0O49CuJysKdE2mdFj5EbI8GJHZnPOFgJJ4fNa6apzeoo3zujWtyJpcF2dizvesdeA5Lrun4f3eHPlnP5mT609rwbVWJDCAIAgCAIAgCAxrdY2TMdHKxr2OyLXCoKxKKke67JQkpRemcH2+umz2a09nZMeAD7wkhzGvPsMPGmdCd6rL4xUuDuOk5F11W7f7G69HV6WOGar4ZA4kMbO9zXNBOgwhowV459VtolCPlEXq1OVbDiS18I7M1TzjiqAIAgFUATYFUAQBAE2AgLFstAjYXHcP8A4tGRcqa3N+x7rrc5KKIna7yMjS4k6kYamlOi5TIznenJl3Vi+nJJHi5reYHDE09m497LIV0IK2dNynRNRa4ZnLpVsdp8omjSutT3yig1o9LICAIAgCAIAgCAwr4tJiglkaKlkb3Ac2tJHyXmT0jZTFSmk/k+cbzqX45HYnStD8QOVXCtKcqqqny+T6HjKKh2R9i5Y4zJH2cYPaNcZBTeGtJd1Iw1WI7a0er5Kt98vB2v0cX8LVZG1Pfjox3HId0+XyVjRPuicT1bF9C9teHyiVVW9lYa+8L8gh/EkaD7ozd5BRrcuqv8zNU7YR8sj9r28jH4Ubnc3ENH1KgT6tFfkWyPLMivCNXPt3OfVZG395x+iiy6tY/CRqeZJ+DGdtnaveYP2FrfUr5cHn71YXItr7SSRibk3FXCK6kU6LpOh/8Ald3qEfIzbYa0eWba2kalh6t/3XQPp1T8bI66pcvJmQbeyD14mHoSD9Vrl0tezNkerz90bax7cQO/Ea5nXMeYUSfT7F45JlfVK354JBY7wilFYntd0OfkodlMocSRPrvhP8rNPtTaScMTdSRUcyaNC57q1rk40x93yXHT69bsl7GjtlnEbiwezl47/iqDKgq7HBexZ0Tc4qT9ywJz3t+WHz0WK5y70bJQX/Z0GzijWg8B8l3VS1BI5eX5mXVsPIQBAEAQBAEAQHiWMOBBzBBBHIihWGtmU9PaPmW97tdBPLAansnPA/KND5UVVZHUmj6FiZCnVGfyZeylvEFqhlcaBjgXcKHuu+BKxVJRkmzZ1Ct240oxJm6xy3VeBdZnMNnk77mV9lxrgIGhHsngs33qiXD8nH5fVcezFUbfzozL22onnqA7s2e6zhzdqVWX59tvC4OStyJS48GjUL9yOeXOosa+AXobOXNLgW0bmauaHeA1K3Qotmm0noc63ssladc6PPkuWSXvPPBmHxqu3+zEX2yI2XLwjwV1xDCwYCDk9RSFpq0kEbwaFYlFS8nqMnF7Rubrv/BK2SduOm+ufCpG8hUmT0WidnrRWpFzjdatrh6U+YmdPaxIS9priJPnuXz7qeBfRc/UXD9zt+nZdN9a7H4M2wWXFNFGM6EOd4d4/QLGNQpZEIr2NuRY1VKROQuxRzxVAEAQBAEAQBAEBRAco9LdxPjlbboW4m0DZv1aZBxHukEtPDJRMivX1I6Lo2XHsdE3+xCbquQECSX1Dmxmhd+bl81T5GR2vUTX1jr7ri6KfPuyQY6qscu7yzhpNye2VKx4Na44KFAerPYHSSRMGXaEivJuZVr0zEjdau7wvIsbUeCsowuIGVDlTJfS6qYQgoxXBVNve2yhmqCDTPXdWnGmqiWdLxbJd7gme/XlryeCfLlkFLrphUtRWjW5OXOyi2mAgCAIDw5eW2keky5ZrS6M1b4g6FaL8eF0HCa2mb8e+dEu6D0T/Ym0xPLjX7w7jqBy4rl10eGFOU4cpnUV9W+9wUJeUS9ezaVQBAEAQBAEAQBAUQGg2svMRxObkS5pxbxhOVKcTp5qvzshVx7fkj33en4OYyPLjU/3wAXNN7eys3t7Z5Xg87+D2hg8rLMMvRz0FMxQ4mkes08Rx6KfgZ8sWzuS2JLvWjzUHFjOJxGRBIz4uBBr5rql9q60uIERYqfueYn0aWkmhIJphGY0pUH5qsl9p7nb3RitfBtWOmu0y7HAx8ctScbAHNyoCOY3FdZg9Q+9wjKP9yLZSoNmCrM0Ap4CMWe1taO8aKPdlVUx+t6J+H03Iy5dlUdnqzX9ZQKSNeTxbJSnhgIVTPrkO7UUdFD7HZLjuTMiyvZM4CI1qaAVBPTJWVGdRcuHyUOf0fKw3ucePkWiIsJa4UI1qpXD5RXfoXLDaXRPD2mhC8uCsi0z3CbhI6zcF5i0RB410cOa5zIp9Kejp8S/1q0zZrQSggCAIAgCAIAgPEjwASdACT4LDeltmG+Dmm1NqxvAOp77hwr6o8BRcvnWd0youn3PZoC1QGadgBBx7BDBRAUQbKJwNgrK8hP2M258xaP8NvzXcfZz+Xv9f+iPlf8ARhLrSAAmt8BPTNPfllBNWULXuA7xoWHSldMO+v8AJcx1bGs33+UfRfsn1HGjH0vEv/ZHrTCWPLSQaGlQajwO9UP7ndJ7XcZlw2WZ8zewBq2j3O9kNacySpuDCcrV2lF1+/HrxZRu534/cmlutBkeXOzJ1PFdtCCjHtR8ek+7ksLJjkk2wt4dnNgPqvy8dygdQqUody9iy6dc4Wdr8M6TVUJ0hVAEAQBAEAQBAa2/g4wubHTE/uipIHe1rTlVRct/w2l7h1uaaRzaa7n4jibGXVNTjfr1ouVnOPc9iPQbJLfcigsHFjf33/yWv1Imf9P2/wC5Fi0WFwq5rRhAq7C4uIHGhGiyu2Xgi5XR7qI93k9W+x4GscM2vFWle51dsUyqcdcmvkfReEjGtmwuyzAjE+IuB9UmTAPABpJXpOEfzFti9Jtuj3aM37NF+gH+Yf8A0LPq0fBL/ArSps0X/jj/ADD/AOhZVtPwY/A7fg1rLbHC+0AxOLOza9zRLTC3FT18NXZrp+kZtddL7fnZrn9nciyf6Pgw/wDmSxfoHfx3f0K3/GP1/wAGf9IX/oUO0Ni/RP8A4x/oWfxlL3/x/wDTH+kMhLg0F7Xqx4IZod2vmVozeqxur7Y8fJb9G+zE8a5XXPx4SNG51VRnb+2jZ3Le5gOpwnhqPDeFMw8t40+4pes9Hj1Cntb014JNFfllLRiDsW8iSgP7Jbkrxdai+fBw0vshkx/Uf8Xsm6v8Vv8ASva6xX8nh/ZLLLlmvyzse1zCcQIoO0aa+GFJ9WqmmtmYfZbNrkpL2O02SbGxrxo5oPmFV73yiU4uLcZeUXwgCAIAgCAoUAQwYF5SUdGOLnHyYVBzHrtJFC2myDOlDiaGuZXI2rUtnSw/KtHkrXs2FpjXOJDciGlxJ0DRr16LdVVKT8kHqGbXj18rbZqp7QSGsFcLK4Qea2zm3w/Y4GybnJvRZaWZh4qDTPeKfMcUg/Y9UTjCa7vBJLPIJoi8EdyjaALxKtyi2zusbJrkl6fhlhRHwWPk8lZ2Z8EcvPW2crKz4yOXQ9PX8Fm2C1KH7kEUktdfAQBAEAQwEATwEtnjtKOFNahelH3I11yins71dO1TYrNE0sJc1oBJyHLnosT6nCtdq50fOs3Mr9aXZyjIZtsz2qdKEfFeY9VT8oirLRvbrviOcVYc+Cn0ZUbCTCxT8GyUo2BAUqgMG8Lw7MhrRikOja0AHvOO4LbXW5cvwRr8hV8e5Eb/AL/ew0E1XbxGAGjx1VpjYsX5j/yU2Rm2N8S/4NfY78c5zS+R+VaEkECopoV7yem1WR4R4x+p21y8mHbYyx9ajPMEaFcJ1TpcsZ7X5TuemdThkrtf5kZcUmJtVzzWmXa5LN4wucGmM0cAWuFaYgc8jxUmFi1opOrYNl8dw8o1lns1TSXtGcxG53yWYxTfLOXeBepfVFnue76mkWMje6RuAeRzWZOEXwyTT0q+ctJa/U2lki7OPs2mudXHiVHss2tI67Cw1jwUT0tOuCcUKyjKIntPauwfO1zSftEMbWO9nuvcTnxXQ4LSq0bceKnKL3ym+CGvaQASCAa0NMjTWnFSS0ckjayXNhhEjnSNNKlr7PK1v8SmErO4teSJHL+vt9v3NVTgsIm8NbKIAhgIAhhm72Iu0SzY36NNB1Op8lHybNaivc437RZrriqo+/k6Jf1pjAEcQyAzPEqDkWQSUYHEza/pI9Iw6qKeC7dludBIHNO/McVIptcGbq5teDrt0W0TRNeN+vVdRjW+pXst65dy2Zq38nso40CyjD8HJ7zv175JHNJGInyGg8l0dGPGMUjlb8iU7GzWQwOkPdBKlNxiiMk5M9GEsNHCnVZjJPweJx0uTbNcHWc19ZhqFW9Qx/UjKLXDRYdPyHCUZp8plLuOR6r5RkR7ZaPqlcu6OzKWk9lKptjRRY7h48ILBkFDJRAUljD2lr2tc06tcKt8lurvsr8M8dph2e6YI3AsiALa4alzg2uuFrjRvgttmbbJabPX1PyzPEh4laI2Ti9pnlxRFbXc8X2tjaBsdoxNNNGSUJBHAEq9wbvVWpEpXThU/wBCGWmPC5zeBI8ipTLKL2i2h6CAIYZI9kZqRvA1D/mBRV2cn3Jnzv7TVy+8J+2jeiTMV8VX655OXS+olFrtdmNlAa0Y8uqsJSq9LXuS3KChr3IjIoUSNHlnTPR5X7LnpjdTwoF0nTE1U9/JbY35CTqy2bzzK2oI4gjzWU9NMxJbTRxCaMse5rsi0kEcwaLp6ZKSTRyV8HGTTNvs7eos78RFVjIodi1szj3KuW2ixfV4CaQvAoF7x63XHR4vn6ktmOJToN615lsa6pTb40esGpztUEudm6s0WFoXx2+xTm5H1qmPZBJlxaPPJtRRZMlFgBAEMlCUBZmtLWDE9wAHHJeo1ym9RPXa2WoL5s8mUZII9YuIpXdluClW4kow2kzx6Vqf1me+BwaHGlDpmPko7qlFdzR4jNOXaiH7S3iGvYGmpYcVeBGgVp06El9TJ1NTb5IdI8kknUmvmrN8lglpaPKwZCAoVnWzy3onWwWyctpillYcNKBlfVeRmQTuy39EsxHdX+xyX2icJpVryXLTC6N5ZI0tcNQciqWypxemcPOtp6LeNa+01qLMy6rsktMgZECfed7LRxJUrHxp2SS0b6qnJnXrrsLYImRM0aKdd5Pic109Varj2otYxUVpGUtmj0CsmCFbZbKuld21nFX+2z3qb28+Sn4mV6f0yK3Nw/U+qJApWOYSHtc0jUEEHyKuY2praKOVMk9M8Ma55DWglx0DQS49AEndpbFdDk9EzseynZwOltLwx4FWgkYR+bieQVD1Kcsut01l90yqGJP1rDWWa2By+d5GNOmTjJa0d5RdC6ClF7Mqqim1IosmQhkogCA8vRchEdvHvR20nMxsiDOWNxxEc8gF0XT6o+k5e57g2rYfqyDxSlpxNJB4jVSfBbSjtaZlvviUihdlyC1+lXvejWsetPaMOSQnUrZpI2pJeDwhkIDySsHlyNncFxTWx5bA0uIFTTcBvr/dV67ZNfSis6hmqmttefY6vcd+mxRtgezA1gpSRpa7mcQ160WiGdbVLtlE+d259s7G5oy72v6z2lgHYNkfuNagDiHDPXdks5GbXOP5ds8WXwcfHJEbPE2ORpmYcBJydUaEj4HJVkZ/VyRIy0zrFwtZ2EZY1rQ5oNGigXUY38tNL2LavXbwbFSDYFjQCyChQHKNq7Q42iVj8++aVGgypTwXQYaj6aZy+a5K2RduG0y2ftGNc1j3AOZUAteCNx8BoV4yK42c/BsxbZVrWyly3ba7wxPmeAwOLcRNaU1AZx8lr+810LSjybfutmQ9t8EoOxMbIsMTndprieagnhQaDoud6jQsv6n5Oj6fZ9z+leCLWlr4X4JWlp56HmDvXIX4kq3po6erIjYtpl1r6qJp+xv0elgBZ2YCwDzJovUfJlEatX4N49IPmV0uD/IZ6j/Or/cgy28lz+4QcBAEG/ZFE8nhvRutk9lJ7wkwxjDGD95K71W8h7zuQ8Vtrh3PRTZvUoVLSfJ37Zy4IrFCIoR+Zx9d54uP90VhCtQXByuRkTul3SLt9yRNicZw0tpo4A1PABaMmdcINzIdrjGPJzWF8bA7C+jjmaDQVyZHz4ncuYbi9teSpk03wa+V755GtaKuNGsaN3T4knqkIyskkvczBOUjsV22fs4o2e61o8gusph2VqPwXEI6joyltPQQBAUKBnPfSHc7hILQwEtIAfT2SNCeR+itcDJSXYym6jjdz7kRqC8BhDJW42CuHOj2V3sdu6aKycE33J6f+Co7nrRsdmdpjZZCHjFE8jGad4HQOHHmoeXi+otryT8LMdb1LwdLfeMQYJDI3A4Va6ooenFU3pSb7Ui8d0FHubIZtTtXDI0xsYHnTE72TxbTOqlrpUbF/G8ECfVpQf8AB8mFdez1pdFjwYfda40eRxodPFcx1Ho0Yz/gvZ0vTuqylD+NHTLMofGaSNc08HAjy4rn7MayH5kXcL4WflZ6ZaBvAPwWpRa8o9tb8MyI5YT6weOhH1Xpen/Uma2rV4aLpFnI9aUeDVt1jrxs8byN+EQa02+Fj7XDaHStEpi70TWk0YK+0cq1CvMOUVVomqq2TjOCW18mokbdw0dbHeEQW9qH6kqLyf6u3/JhzWizj8OF5/xJPo0Lzx7G6Pf/AFa/sYcto4Bren8yh670vJs7m2YtdrI7CF5HvuBbGP23a+FVsjVKRCv6jTTy2dI2c9E0be9bZC936OMlrB+Z2rj5DqpKxuNM5/L6vOzar4TNladkZrPnZHB7Row9146EUB+CrbunWRffXI5e2ibl3JluLaeeE4Zg9hG6RtW+ByNPErT99vpepL/k1K+2HEjR7QX8+0uzoANAK4RzUbIvnkS3LwapTdr3Is3Lc0lqcRG00GrzkwFe8fEdj4NlVGzoWzeykdlOMnHKfaIoBxDRu6q6xsKNPPuTq6lAkNFNNxVZAQBAUKGGeXsBBBFQdQdEXHgNKS5IjfWwsTwTZyY3601YeXEKZXmSjxLwQbcGEuY8EAt9jfE8slaWuH91B3hWldimtoqLa3F6ZmXFcktpcY2ODWgVOImgFdzRqlt0aV3NGKaXe+1M6HcOyUFmo6naSe+4DL8rdG/NVF2XZZ58F3RhV1L9SQUUYmHiWJrhRwBHAgELzKClwzKk14NVaNmrO/2MJ/VJCh2dOon/AEkmGbdH3MGXY2P2ZJB1wn6BRJdGq3w2SI9TsXlIsHYzhN/o/wB1r/BY/Js/Fpf7TRXt6KRPIZPtTm1ABHZgjIUy7ynVYShBLZuj1ucV+VGPH6G4/atchHKNo+pW37rEz+O2+0UbGx+iOxNzkfPJyL2tb/paD8V6WNA0z61e/CSJJdmx1is/4VnjqPacMTv3nVWxVxXhEKzMvs/NJm8DQNFs0RW9+SoCbMFCsexnekcv2ivp0k0sbjUMLgB7IzoMuK5fNsnKyXc+N6Km+UnJ7NbcdyyWmQBrT2eLvv8AZbvIrxpu5rOLjzsa0uD1TW5P9DrdhsbImNZGA1rdAPmea6SuChHtiWcV2rRkBbDJVAEAQBAEAQFEBBfSbZxhikAzq5pPhUfVWGDJ7aKvqMfpTIxY+2s7WTtacB0e3Noz0JHqnqrNzqsbrmVChdXqyCJpcu2LH0E2X6w08R/L4Kvu6dJcw5LLH6pF8WcEqilDgC0gg6EGoKrGnF6ZbxkpLaey4h6CAIAgFEAQBAEAQFCsMGttF9xMfgcTXStDSvAHeVCszaYy7WzQ8iCemzll9j/qJiM+0lJHQZD41VDkP1LWoldZqc+DqWzl3CCzxsAzpV3Nzs3ErpMWpV1qJaVR7Y6NopBsCAIAgCAIAgCAogIt6RQPsuevaNp8VMwN+rwV/UdKop6PWk2Qh2YxuoDpTKvxqvefxbx8Hjpv1VNS+S3fuxcTg6SznsngEkf9s0zzG7wSjOsjqLGR0+ue2vJq/R1bXulcypwYcRG6tRQhSeoqLgpa5IvTO5Tcd8HQ1Tl6EAQBAEAQBAEAQFCsMEK2hsuCUteCY31dGa0wvPrCvxXO59brs3Lw+UVOVDtnz4IjZ5QbXGZMwHtrzwqJjtepHfyea9KSZ2JpXWouPY9LICAIAgCAIAgCAogIV6S7R3IWcXOd+6Kf+ytOmQ+tsp+qz+hRNvscWNssTA5pdSpFRWpNcwo2apO2TJOBOCqUU+S9tbbOyssrt5bhb1fl9VrxYd9qRty59lTI56M7NRs0pyzawfsip+YUzqM9yUUQemKKjKbZM47dG40a9pPAOFVXOqaW9FlHIqk9KRkBeTcVQBAEAQBAEAQFCgMK9rvbPGWO36He07iFHyKI3QcX7muytWLTOW31cs9ncXPYcLSPvG5s1yz3HquetxbafK4XuVkqZV8/B0PZG+ftMIr+IzuvHyd4q7wcj1a0vdeSwx7O+JvVON4QBAEAQBAEAQFEBy/bi3ia04W6RjB4k1cf74K/6fX2V7+TmupXd9ml7GZsmHOmYBxr0a0Z/QJndqrbNHTYylcXfSXbzijgGlO0d8mj5lRenVp7kWXVLXtQ/uaC77UWxYRUgEmle7Q8RXWqs3XFy5RSTlPWkzLuftJJmMZXNwrwa0EEu5UovOWoQrbZ6wYylckjqbVzJ2SWiqGQgCAIAgCAIChQGk2gvowEBuGpBd3q5gECjQNTmqzPzZUcRXJEyb3XwjUjaRszHMma3C8Fp1GR881X/i3eu2aIyze5akiKXFeRsdprmWAlrxxbXI9RkVHxsn0be5eGeKbe2XHg6zDKHNDmmoIBBHArqYyUltFsntbLi9GQgCAIAgCAIDy5DD8HErfKe0eXetjdXriXT1tKpaOSsi/Ue/c6RsNdzmRGWQUfJTCKUowaZc9fJU2dkepLtXhF507G9KPc/LLu02yzLWQ/EWSNFAaVaRWoDh46grVj5Mqnx4N2Thxu5fk0UGwEgPenaB+q01+JU59U+IkBdI+WSm47iiswPZ1Lj6z3kFx5cAOQVffkTufJZY2LDHjqJtQtBJKoAgCAIAgCAIAgNTtDc4tMdAcMjc2O4HgeRUPLxI3w0/JpvpVkde5AJLM+zuPbwSE1PsksNd4eMqrnfullT+uOyq+7yh5RqobBLM/DFHI6p3tNAN2J1KDqsV49kpcRPUK3J6SOt3JZDDBHG41c1oBO6q6iiv04KBbQj2xSM9bz2EAQBAEAQBAUQGil2Tszpu2cwlxNS2v3ZPEt4/Bb1kzUez2Irw63Pv8Ac3gC0bJKWj0hkIAgCAIAgCAIAgCAIAgCAICiAqgCAIAgCAIAgCAohgIAhkqgCAIAgCAIAgCAIAgCAIAgCAIAgCAIAgC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1514" name="AutoShape 10" descr="data:image/jpeg;base64,/9j/4AAQSkZJRgABAQAAAQABAAD/2wCEAAkGBxQSEhQUEBQUFhQVFRQXFBYUFRQXEhcYFBQWFhUWFBQYHCggGBolHRUVITEhJSkrLi4uFx8zODMtNygtLiwBCgoKDg0OGxAQGy0lICQsLCwsLSwsLCwsLCwsLCwsLCwsLCwsLCwsLCwsLCwsLCwsLCwsLCwsLCwsLCwsLCwsLP/AABEIAMsAygMBEQACEQEDEQH/xAAcAAEAAQUBAQAAAAAAAAAAAAAABgEDBAUHAgj/xABEEAABAwEFBQQHBAgEBwAAAAABAAIDEQQFEiExBkFRYXETIoGRBzJCUqGxwRQjM3JTYoKSk9HS8HOUouEVFiRDVMLx/8QAGwEBAAIDAQEAAAAAAAAAAAAAAAQFAQMGAgf/xAAzEQACAgIBAwMBBgUEAwAAAAAAAQIDBBEhBRIxE0FRIgYUFTJhcSMzQoGhFlKRwSSx4f/aAAwDAQACEQMRAD8A7igCAICiAIAEHJVAEAQBAEAQBAEAQBAEBQoAngBAEBVAEAQBAEAQBAEBrb4vUQD1S95BLWNpUhuriTk1oyzK8ykkjfRS7Xrwvk5ja/S3M2QhsMOEH3nk/vZV8lEeS0X9fQYyjzJk22T21itopTA/3a1BPAHJb67VIq83ptmPz5RKQtxWlUAQBAEAQBAEAQBAEB4leGgk5AAk+C8Tkox7n7GUm3pEVvi85SKgljT6oHrEcSuaz867fHCLjExqt88s0rb0maatkdluOYKg151sJcMsJ4dU1rRMrhvTt2Z5OGo3dQumwMz148+Shy8b0Z6Xg2qsCIEAQBAEAQBAUQHEPSFtPJ9ptMTDTvNjJ34WitByq4nxUC+x9zR13TMOHpQm/wByL3Ts7NaI5JYgC2MVdnn4LQoNrZa2ZNdU1B+5XZ7GJh2biHAE+Wf0WINqRsyoxlXp+59DbO2/t7NFKdXsBPXQ/FWsHtHz/Jr9O2UPg2K9GgIAgCAIAgCAIAgCA1u0BIgdTlXpUKv6nJxx20SsNJ3LZELVaTI4Y9Mh0C5Kdztmu4vq61XF9vkXvFE0jsjXLNbcmFa16YxZWPfebXY7U+NVadFT3sgdU44JYukKYIAgCAIAgCAIDhvpeuB0Nq+0AfdTb9zXgUIPUAEeKgZFb3s6zouUpV+m/KIhYrzlia5sby1rvWA0zUbvaWi+nRCbTkuSt2veJGiIEvccLQNSXZBIvbNlvbGDcvB9HbOWD7PZoojqxgB60z+KtYLSPnGTb6tsp/LNkvZoCAIAgCAIAgCAIAgLNqhD2lp0IotV9asg4P3PcJOMk0Qe8bA6JxDh0O49CuJysKdE2mdFj5EbI8GJHZnPOFgJJ4fNa6apzeoo3zujWtyJpcF2dizvesdeA5Lrun4f3eHPlnP5mT609rwbVWJDCAIAgCAIAgCAxrdY2TMdHKxr2OyLXCoKxKKke67JQkpRemcH2+umz2a09nZMeAD7wkhzGvPsMPGmdCd6rL4xUuDuOk5F11W7f7G69HV6WOGar4ZA4kMbO9zXNBOgwhowV459VtolCPlEXq1OVbDiS18I7M1TzjiqAIAgFUATYFUAQBAE2AgLFstAjYXHcP8A4tGRcqa3N+x7rrc5KKIna7yMjS4k6kYamlOi5TIznenJl3Vi+nJJHi5reYHDE09m497LIV0IK2dNynRNRa4ZnLpVsdp8omjSutT3yig1o9LICAIAgCAIAgCAwr4tJiglkaKlkb3Ac2tJHyXmT0jZTFSmk/k+cbzqX45HYnStD8QOVXCtKcqqqny+T6HjKKh2R9i5Y4zJH2cYPaNcZBTeGtJd1Iw1WI7a0er5Kt98vB2v0cX8LVZG1Pfjox3HId0+XyVjRPuicT1bF9C9teHyiVVW9lYa+8L8gh/EkaD7ozd5BRrcuqv8zNU7YR8sj9r28jH4Ubnc3ENH1KgT6tFfkWyPLMivCNXPt3OfVZG395x+iiy6tY/CRqeZJ+DGdtnaveYP2FrfUr5cHn71YXItr7SSRibk3FXCK6kU6LpOh/8Ald3qEfIzbYa0eWba2kalh6t/3XQPp1T8bI66pcvJmQbeyD14mHoSD9Vrl0tezNkerz90bax7cQO/Ea5nXMeYUSfT7F45JlfVK354JBY7wilFYntd0OfkodlMocSRPrvhP8rNPtTaScMTdSRUcyaNC57q1rk40x93yXHT69bsl7GjtlnEbiwezl47/iqDKgq7HBexZ0Tc4qT9ywJz3t+WHz0WK5y70bJQX/Z0GzijWg8B8l3VS1BI5eX5mXVsPIQBAEAQBAEAQHiWMOBBzBBBHIihWGtmU9PaPmW97tdBPLAansnPA/KND5UVVZHUmj6FiZCnVGfyZeylvEFqhlcaBjgXcKHuu+BKxVJRkmzZ1Ct240oxJm6xy3VeBdZnMNnk77mV9lxrgIGhHsngs33qiXD8nH5fVcezFUbfzozL22onnqA7s2e6zhzdqVWX59tvC4OStyJS48GjUL9yOeXOosa+AXobOXNLgW0bmauaHeA1K3Qotmm0noc63ssladc6PPkuWSXvPPBmHxqu3+zEX2yI2XLwjwV1xDCwYCDk9RSFpq0kEbwaFYlFS8nqMnF7Rubrv/BK2SduOm+ufCpG8hUmT0WidnrRWpFzjdatrh6U+YmdPaxIS9priJPnuXz7qeBfRc/UXD9zt+nZdN9a7H4M2wWXFNFGM6EOd4d4/QLGNQpZEIr2NuRY1VKROQuxRzxVAEAQBAEAQBAEBRAco9LdxPjlbboW4m0DZv1aZBxHukEtPDJRMivX1I6Lo2XHsdE3+xCbquQECSX1Dmxmhd+bl81T5GR2vUTX1jr7ri6KfPuyQY6qscu7yzhpNye2VKx4Na44KFAerPYHSSRMGXaEivJuZVr0zEjdau7wvIsbUeCsowuIGVDlTJfS6qYQgoxXBVNve2yhmqCDTPXdWnGmqiWdLxbJd7gme/XlryeCfLlkFLrphUtRWjW5OXOyi2mAgCAIDw5eW2keky5ZrS6M1b4g6FaL8eF0HCa2mb8e+dEu6D0T/Ym0xPLjX7w7jqBy4rl10eGFOU4cpnUV9W+9wUJeUS9ezaVQBAEAQBAEAQBAUQGg2svMRxObkS5pxbxhOVKcTp5qvzshVx7fkj33en4OYyPLjU/3wAXNN7eys3t7Z5Xg87+D2hg8rLMMvRz0FMxQ4mkes08Rx6KfgZ8sWzuS2JLvWjzUHFjOJxGRBIz4uBBr5rql9q60uIERYqfueYn0aWkmhIJphGY0pUH5qsl9p7nb3RitfBtWOmu0y7HAx8ctScbAHNyoCOY3FdZg9Q+9wjKP9yLZSoNmCrM0Ap4CMWe1taO8aKPdlVUx+t6J+H03Iy5dlUdnqzX9ZQKSNeTxbJSnhgIVTPrkO7UUdFD7HZLjuTMiyvZM4CI1qaAVBPTJWVGdRcuHyUOf0fKw3ucePkWiIsJa4UI1qpXD5RXfoXLDaXRPD2mhC8uCsi0z3CbhI6zcF5i0RB410cOa5zIp9Kejp8S/1q0zZrQSggCAIAgCAIAgPEjwASdACT4LDeltmG+Dmm1NqxvAOp77hwr6o8BRcvnWd0youn3PZoC1QGadgBBx7BDBRAUQbKJwNgrK8hP2M258xaP8NvzXcfZz+Xv9f+iPlf8ARhLrSAAmt8BPTNPfllBNWULXuA7xoWHSldMO+v8AJcx1bGs33+UfRfsn1HGjH0vEv/ZHrTCWPLSQaGlQajwO9UP7ndJ7XcZlw2WZ8zewBq2j3O9kNacySpuDCcrV2lF1+/HrxZRu534/cmlutBkeXOzJ1PFdtCCjHtR8ek+7ksLJjkk2wt4dnNgPqvy8dygdQqUody9iy6dc4Wdr8M6TVUJ0hVAEAQBAEAQBAa2/g4wubHTE/uipIHe1rTlVRct/w2l7h1uaaRzaa7n4jibGXVNTjfr1ouVnOPc9iPQbJLfcigsHFjf33/yWv1Imf9P2/wC5Fi0WFwq5rRhAq7C4uIHGhGiyu2Xgi5XR7qI93k9W+x4GscM2vFWle51dsUyqcdcmvkfReEjGtmwuyzAjE+IuB9UmTAPABpJXpOEfzFti9Jtuj3aM37NF+gH+Yf8A0LPq0fBL/ArSps0X/jj/ADD/AOhZVtPwY/A7fg1rLbHC+0AxOLOza9zRLTC3FT18NXZrp+kZtddL7fnZrn9nciyf6Pgw/wDmSxfoHfx3f0K3/GP1/wAGf9IX/oUO0Ni/RP8A4x/oWfxlL3/x/wDTH+kMhLg0F7Xqx4IZod2vmVozeqxur7Y8fJb9G+zE8a5XXPx4SNG51VRnb+2jZ3Le5gOpwnhqPDeFMw8t40+4pes9Hj1Cntb014JNFfllLRiDsW8iSgP7Jbkrxdai+fBw0vshkx/Uf8Xsm6v8Vv8ASva6xX8nh/ZLLLlmvyzse1zCcQIoO0aa+GFJ9WqmmtmYfZbNrkpL2O02SbGxrxo5oPmFV73yiU4uLcZeUXwgCAIAgCAoUAQwYF5SUdGOLnHyYVBzHrtJFC2myDOlDiaGuZXI2rUtnSw/KtHkrXs2FpjXOJDciGlxJ0DRr16LdVVKT8kHqGbXj18rbZqp7QSGsFcLK4Qea2zm3w/Y4GybnJvRZaWZh4qDTPeKfMcUg/Y9UTjCa7vBJLPIJoi8EdyjaALxKtyi2zusbJrkl6fhlhRHwWPk8lZ2Z8EcvPW2crKz4yOXQ9PX8Fm2C1KH7kEUktdfAQBAEAQwEATwEtnjtKOFNahelH3I11yins71dO1TYrNE0sJc1oBJyHLnosT6nCtdq50fOs3Mr9aXZyjIZtsz2qdKEfFeY9VT8oirLRvbrviOcVYc+Cn0ZUbCTCxT8GyUo2BAUqgMG8Lw7MhrRikOja0AHvOO4LbXW5cvwRr8hV8e5Eb/AL/ew0E1XbxGAGjx1VpjYsX5j/yU2Rm2N8S/4NfY78c5zS+R+VaEkECopoV7yem1WR4R4x+p21y8mHbYyx9ajPMEaFcJ1TpcsZ7X5TuemdThkrtf5kZcUmJtVzzWmXa5LN4wucGmM0cAWuFaYgc8jxUmFi1opOrYNl8dw8o1lns1TSXtGcxG53yWYxTfLOXeBepfVFnue76mkWMje6RuAeRzWZOEXwyTT0q+ctJa/U2lki7OPs2mudXHiVHss2tI67Cw1jwUT0tOuCcUKyjKIntPauwfO1zSftEMbWO9nuvcTnxXQ4LSq0bceKnKL3ym+CGvaQASCAa0NMjTWnFSS0ckjayXNhhEjnSNNKlr7PK1v8SmErO4teSJHL+vt9v3NVTgsIm8NbKIAhgIAhhm72Iu0SzY36NNB1Op8lHybNaivc437RZrriqo+/k6Jf1pjAEcQyAzPEqDkWQSUYHEza/pI9Iw6qKeC7dludBIHNO/McVIptcGbq5teDrt0W0TRNeN+vVdRjW+pXst65dy2Zq38nso40CyjD8HJ7zv175JHNJGInyGg8l0dGPGMUjlb8iU7GzWQwOkPdBKlNxiiMk5M9GEsNHCnVZjJPweJx0uTbNcHWc19ZhqFW9Qx/UjKLXDRYdPyHCUZp8plLuOR6r5RkR7ZaPqlcu6OzKWk9lKptjRRY7h48ILBkFDJRAUljD2lr2tc06tcKt8lurvsr8M8dph2e6YI3AsiALa4alzg2uuFrjRvgttmbbJabPX1PyzPEh4laI2Ti9pnlxRFbXc8X2tjaBsdoxNNNGSUJBHAEq9wbvVWpEpXThU/wBCGWmPC5zeBI8ipTLKL2i2h6CAIYZI9kZqRvA1D/mBRV2cn3Jnzv7TVy+8J+2jeiTMV8VX655OXS+olFrtdmNlAa0Y8uqsJSq9LXuS3KChr3IjIoUSNHlnTPR5X7LnpjdTwoF0nTE1U9/JbY35CTqy2bzzK2oI4gjzWU9NMxJbTRxCaMse5rsi0kEcwaLp6ZKSTRyV8HGTTNvs7eos78RFVjIodi1szj3KuW2ixfV4CaQvAoF7x63XHR4vn6ktmOJToN615lsa6pTb40esGpztUEudm6s0WFoXx2+xTm5H1qmPZBJlxaPPJtRRZMlFgBAEMlCUBZmtLWDE9wAHHJeo1ym9RPXa2WoL5s8mUZII9YuIpXdluClW4kow2kzx6Vqf1me+BwaHGlDpmPko7qlFdzR4jNOXaiH7S3iGvYGmpYcVeBGgVp06El9TJ1NTb5IdI8kknUmvmrN8lglpaPKwZCAoVnWzy3onWwWyctpillYcNKBlfVeRmQTuy39EsxHdX+xyX2icJpVryXLTC6N5ZI0tcNQciqWypxemcPOtp6LeNa+01qLMy6rsktMgZECfed7LRxJUrHxp2SS0b6qnJnXrrsLYImRM0aKdd5Pic109Varj2otYxUVpGUtmj0CsmCFbZbKuld21nFX+2z3qb28+Sn4mV6f0yK3Nw/U+qJApWOYSHtc0jUEEHyKuY2praKOVMk9M8Ma55DWglx0DQS49AEndpbFdDk9EzseynZwOltLwx4FWgkYR+bieQVD1Kcsut01l90yqGJP1rDWWa2By+d5GNOmTjJa0d5RdC6ClF7Mqqim1IosmQhkogCA8vRchEdvHvR20nMxsiDOWNxxEc8gF0XT6o+k5e57g2rYfqyDxSlpxNJB4jVSfBbSjtaZlvviUihdlyC1+lXvejWsetPaMOSQnUrZpI2pJeDwhkIDySsHlyNncFxTWx5bA0uIFTTcBvr/dV67ZNfSis6hmqmttefY6vcd+mxRtgezA1gpSRpa7mcQ160WiGdbVLtlE+d259s7G5oy72v6z2lgHYNkfuNagDiHDPXdks5GbXOP5ds8WXwcfHJEbPE2ORpmYcBJydUaEj4HJVkZ/VyRIy0zrFwtZ2EZY1rQ5oNGigXUY38tNL2LavXbwbFSDYFjQCyChQHKNq7Q42iVj8++aVGgypTwXQYaj6aZy+a5K2RduG0y2ftGNc1j3AOZUAteCNx8BoV4yK42c/BsxbZVrWyly3ba7wxPmeAwOLcRNaU1AZx8lr+810LSjybfutmQ9t8EoOxMbIsMTndprieagnhQaDoud6jQsv6n5Oj6fZ9z+leCLWlr4X4JWlp56HmDvXIX4kq3po6erIjYtpl1r6qJp+xv0elgBZ2YCwDzJovUfJlEatX4N49IPmV0uD/IZ6j/Or/cgy28lz+4QcBAEG/ZFE8nhvRutk9lJ7wkwxjDGD95K71W8h7zuQ8Vtrh3PRTZvUoVLSfJ37Zy4IrFCIoR+Zx9d54uP90VhCtQXByuRkTul3SLt9yRNicZw0tpo4A1PABaMmdcINzIdrjGPJzWF8bA7C+jjmaDQVyZHz4ncuYbi9teSpk03wa+V755GtaKuNGsaN3T4knqkIyskkvczBOUjsV22fs4o2e61o8gusph2VqPwXEI6joyltPQQBAUKBnPfSHc7hILQwEtIAfT2SNCeR+itcDJSXYym6jjdz7kRqC8BhDJW42CuHOj2V3sdu6aKycE33J6f+Co7nrRsdmdpjZZCHjFE8jGad4HQOHHmoeXi+otryT8LMdb1LwdLfeMQYJDI3A4Va6ooenFU3pSb7Ui8d0FHubIZtTtXDI0xsYHnTE72TxbTOqlrpUbF/G8ECfVpQf8AB8mFdez1pdFjwYfda40eRxodPFcx1Ho0Yz/gvZ0vTuqylD+NHTLMofGaSNc08HAjy4rn7MayH5kXcL4WflZ6ZaBvAPwWpRa8o9tb8MyI5YT6weOhH1Xpen/Uma2rV4aLpFnI9aUeDVt1jrxs8byN+EQa02+Fj7XDaHStEpi70TWk0YK+0cq1CvMOUVVomqq2TjOCW18mokbdw0dbHeEQW9qH6kqLyf6u3/JhzWizj8OF5/xJPo0Lzx7G6Pf/AFa/sYcto4Bren8yh670vJs7m2YtdrI7CF5HvuBbGP23a+FVsjVKRCv6jTTy2dI2c9E0be9bZC936OMlrB+Z2rj5DqpKxuNM5/L6vOzar4TNladkZrPnZHB7Row9146EUB+CrbunWRffXI5e2ibl3JluLaeeE4Zg9hG6RtW+ByNPErT99vpepL/k1K+2HEjR7QX8+0uzoANAK4RzUbIvnkS3LwapTdr3Is3Lc0lqcRG00GrzkwFe8fEdj4NlVGzoWzeykdlOMnHKfaIoBxDRu6q6xsKNPPuTq6lAkNFNNxVZAQBAUKGGeXsBBBFQdQdEXHgNKS5IjfWwsTwTZyY3601YeXEKZXmSjxLwQbcGEuY8EAt9jfE8slaWuH91B3hWldimtoqLa3F6ZmXFcktpcY2ODWgVOImgFdzRqlt0aV3NGKaXe+1M6HcOyUFmo6naSe+4DL8rdG/NVF2XZZ58F3RhV1L9SQUUYmHiWJrhRwBHAgELzKClwzKk14NVaNmrO/2MJ/VJCh2dOon/AEkmGbdH3MGXY2P2ZJB1wn6BRJdGq3w2SI9TsXlIsHYzhN/o/wB1r/BY/Js/Fpf7TRXt6KRPIZPtTm1ABHZgjIUy7ynVYShBLZuj1ucV+VGPH6G4/atchHKNo+pW37rEz+O2+0UbGx+iOxNzkfPJyL2tb/paD8V6WNA0z61e/CSJJdmx1is/4VnjqPacMTv3nVWxVxXhEKzMvs/NJm8DQNFs0RW9+SoCbMFCsexnekcv2ivp0k0sbjUMLgB7IzoMuK5fNsnKyXc+N6Km+UnJ7NbcdyyWmQBrT2eLvv8AZbvIrxpu5rOLjzsa0uD1TW5P9DrdhsbImNZGA1rdAPmea6SuChHtiWcV2rRkBbDJVAEAQBAEAQFEBBfSbZxhikAzq5pPhUfVWGDJ7aKvqMfpTIxY+2s7WTtacB0e3Noz0JHqnqrNzqsbrmVChdXqyCJpcu2LH0E2X6w08R/L4Kvu6dJcw5LLH6pF8WcEqilDgC0gg6EGoKrGnF6ZbxkpLaey4h6CAIAgFEAQBAEAQFCsMGttF9xMfgcTXStDSvAHeVCszaYy7WzQ8iCemzll9j/qJiM+0lJHQZD41VDkP1LWoldZqc+DqWzl3CCzxsAzpV3Nzs3ErpMWpV1qJaVR7Y6NopBsCAIAgCAIAgCAogIt6RQPsuevaNp8VMwN+rwV/UdKop6PWk2Qh2YxuoDpTKvxqvefxbx8Hjpv1VNS+S3fuxcTg6SznsngEkf9s0zzG7wSjOsjqLGR0+ue2vJq/R1bXulcypwYcRG6tRQhSeoqLgpa5IvTO5Tcd8HQ1Tl6EAQBAEAQBAEAQFCsMEK2hsuCUteCY31dGa0wvPrCvxXO59brs3Lw+UVOVDtnz4IjZ5QbXGZMwHtrzwqJjtepHfyea9KSZ2JpXWouPY9LICAIAgCAIAgCAogIV6S7R3IWcXOd+6Kf+ytOmQ+tsp+qz+hRNvscWNssTA5pdSpFRWpNcwo2apO2TJOBOCqUU+S9tbbOyssrt5bhb1fl9VrxYd9qRty59lTI56M7NRs0pyzawfsip+YUzqM9yUUQemKKjKbZM47dG40a9pPAOFVXOqaW9FlHIqk9KRkBeTcVQBAEAQBAEAQFCgMK9rvbPGWO36He07iFHyKI3QcX7muytWLTOW31cs9ncXPYcLSPvG5s1yz3HquetxbafK4XuVkqZV8/B0PZG+ftMIr+IzuvHyd4q7wcj1a0vdeSwx7O+JvVON4QBAEAQBAEAQFEBy/bi3ia04W6RjB4k1cf74K/6fX2V7+TmupXd9ml7GZsmHOmYBxr0a0Z/QJndqrbNHTYylcXfSXbzijgGlO0d8mj5lRenVp7kWXVLXtQ/uaC77UWxYRUgEmle7Q8RXWqs3XFy5RSTlPWkzLuftJJmMZXNwrwa0EEu5UovOWoQrbZ6wYylckjqbVzJ2SWiqGQgCAIAgCAIChQGk2gvowEBuGpBd3q5gECjQNTmqzPzZUcRXJEyb3XwjUjaRszHMma3C8Fp1GR881X/i3eu2aIyze5akiKXFeRsdprmWAlrxxbXI9RkVHxsn0be5eGeKbe2XHg6zDKHNDmmoIBBHArqYyUltFsntbLi9GQgCAIAgCAIDy5DD8HErfKe0eXetjdXriXT1tKpaOSsi/Ue/c6RsNdzmRGWQUfJTCKUowaZc9fJU2dkepLtXhF507G9KPc/LLu02yzLWQ/EWSNFAaVaRWoDh46grVj5Mqnx4N2Thxu5fk0UGwEgPenaB+q01+JU59U+IkBdI+WSm47iiswPZ1Lj6z3kFx5cAOQVffkTufJZY2LDHjqJtQtBJKoAgCAIAgCAIAgNTtDc4tMdAcMjc2O4HgeRUPLxI3w0/JpvpVkde5AJLM+zuPbwSE1PsksNd4eMqrnfullT+uOyq+7yh5RqobBLM/DFHI6p3tNAN2J1KDqsV49kpcRPUK3J6SOt3JZDDBHG41c1oBO6q6iiv04KBbQj2xSM9bz2EAQBAEAQBAUQGil2Tszpu2cwlxNS2v3ZPEt4/Bb1kzUez2Irw63Pv8Ac3gC0bJKWj0hkIAgCAIAgCAIAgCAIAgCAICiAqgCAIAgCAIAgCAohgIAhkqgCAIAgCAIAgCAIAgCAIAgCAIAgCAIAgC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21516" name="Picture 12" descr="https://encrypted-tbn1.gstatic.com/images?q=tbn:ANd9GcRvc-x1JCla04J5zwTIJfVE9qrIpsHnEwwq6-3jbQi7CZxmIYkk_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228600"/>
            <a:ext cx="1752600" cy="1219200"/>
          </a:xfrm>
          <a:prstGeom prst="rect">
            <a:avLst/>
          </a:prstGeom>
          <a:noFill/>
        </p:spPr>
      </p:pic>
      <p:pic>
        <p:nvPicPr>
          <p:cNvPr id="21518" name="Picture 14" descr="https://encrypted-tbn0.gstatic.com/images?q=tbn:ANd9GcTCiI1Pq-u3GNBhyv7pHJofRlxAFEOIsODkLjFUb-Lc1YrgU95VI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457200"/>
            <a:ext cx="2619375" cy="1743076"/>
          </a:xfrm>
          <a:prstGeom prst="rect">
            <a:avLst/>
          </a:prstGeom>
          <a:noFill/>
        </p:spPr>
      </p:pic>
      <p:pic>
        <p:nvPicPr>
          <p:cNvPr id="21520" name="Picture 16" descr="https://encrypted-tbn3.gstatic.com/images?q=tbn:ANd9GcTg4RDpIXFgjonZA0WSzMRh3OBWbfxXx-jFgfTfVWIq29RblS_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1" y="1752600"/>
            <a:ext cx="1828800" cy="1847851"/>
          </a:xfrm>
          <a:prstGeom prst="rect">
            <a:avLst/>
          </a:prstGeom>
          <a:noFill/>
        </p:spPr>
      </p:pic>
      <p:pic>
        <p:nvPicPr>
          <p:cNvPr id="21522" name="Picture 18" descr="https://encrypted-tbn3.gstatic.com/images?q=tbn:ANd9GcT7tWcLJqp-qQ5vEAFxJprAHKcOBPc5ohESEkTi9GbdotQbIpBH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10200" y="1905000"/>
            <a:ext cx="2705100" cy="1695451"/>
          </a:xfrm>
          <a:prstGeom prst="rect">
            <a:avLst/>
          </a:prstGeom>
          <a:noFill/>
        </p:spPr>
      </p:pic>
      <p:sp>
        <p:nvSpPr>
          <p:cNvPr id="21524" name="AutoShape 20" descr="data:image/jpeg;base64,/9j/4AAQSkZJRgABAQAAAQABAAD/2wCEAAkGBxQTEhQUExQUFBUVFBQUGBgUGBcUFBcUFRQWFhcUFhQYHCggGBolHBQUITEiJSkrLi4uFx8zODMsNygtLisBCgoKDg0OGhAQGywkHyQsLCwsLCwsLCwsLCwsLCwsLCwsLCwsLCwsLCwsLCwsLCwsLCwsLCwsLCwsLCwsLDcsLP/AABEIAMIBAwMBIgACEQEDEQH/xAAbAAACAgMBAAAAAAAAAAAAAAADBAUGAAECB//EAEIQAAECBAMFBQYEAwYHAQAAAAEAAgMEESEFMUESUWFxgQYikaGxEzJSwdHwFEJi4RUjkjNDU3KC8QcWk6LC0uIk/8QAGgEAAwEBAQEAAAAAAAAAAAAAAAECAwQFBv/EACURAAICAQUBAAICAwAAAAAAAAABAhEDEiExQVETYYEEMhRCUv/aAAwDAQACEQMRAD8Aiqg/sn5aeLfe7w36/uodkWls03DO5fQSijwITaLLLRA8VbdMsaq1CJadpjqbwpWRxcGz7cRl1CwljfR0wzJ8kq1iI0LIRBFQQRwuitasjc0GrYaiNaiNakME1i7axGDF2GIsAGwthiYDF0GpWAvsLYamNhZ7NKwAbK3so/s117NFgLUWbKOYa0WIsAVFzRG2VotQAKi5oi7K0WJgCXDgjbK5LUWAAhclqNsrktTAXcENzUy5qE4IAVc1Cc1NuaguanYMVe1LRWp14QHhMQkWrEYsWIAoAilrqaHyUtAj/YSc7LWuMkKTmqWOS7UtzzJPakSkSbz3rIE78VuP1SsxFvYC4F+C3BZUZ5q0jGUuiflZk2LT1BUtAxhw96h++CqsOSeBVrhXgaI0Oec00e0noh41IFmnHgu0DFmHO3mn5aZY+zTU7tVTYNHAEVHNNQCWEOb4hc8sC6OnH/Ll/sXJoXQCRw3EWxBQkB3gDxH0UkAuSUXF0zvjJSVo0AugFtrV2ApKOQF0Aug1aeQBUmg3myAbowBbKiZvHWNsy536dFGxp57rudsjjavIZraOGT52OeX8mK2juWGLMtCB+Obw8VWHTA/xfIjrQpabhuaNoPrzy8f2VfKKIWScudi4maadfBdB4VEksWcx1HA/e4qxS2MwiBVxadxFfMJ/NEOc7JqqwhIwZ+E6weOtR6p1rlnKHhtDL/0ZsrkhEWiFmdCdgS1cuCMWobggADghOCYcEJ7VQAChPCM4IbggBZ4QHhMvCA8KhACsXRWIAqUcbTa6jP6qGnIG5GfHcLg5LqC8RL0odR8wu6ujyvyLykbR3JSkIblz7IbhVdMYW3C1iYZGnwSMF9F0JpJsfZahxKZq1EwlKRNQX1zRwVGwZpqP+IUuI1kDtmRkdd2fNSMDFI0MWdtt4971uFXILu9fepWFFoaBZZII3w5ZEzB7Tu/M1p5VH1TI7Ut/wz/V+ygXSbTcGnp4IMWDTj0uud44eHasmT0sEbtVbusA5na+iiJvE3xD3nE7h9Bokfw+t6b8guXkNsM/FVFRXCInrl/ZjMSMGje705KNjxSfuq7FPzHoM05JQ2vPummVBqdypslLpEKXurc+KLBnHMzqW6tOVN3BXaSlmggANruaBbmd6nYMMU/2Wcp/guKo8wdGacrt/wC5q5ixAx1DtUzFCDUbwV6VPYPBighzG1+IANcP9QuqBjeEvlnbLxtwjXZdl0t7rh/sojM12YSWm2OFGgimpNfH9k/IYw6EdkkluoN6cQdVWIUqf7p21rsOs7oR73rzUlAaXtv3dxp7pVDovstMB4q0pgGq8+w7EXwXUcfs6jeCrhI4i2IOP3konCwjNxZIFclbETf4rpzVg00dMZKXAAhCc1HcENwQULvaguTLghOaqAVeEB4Tr2oD2JgxQtWItFiBHmxhkWINPvVaYymSkYEwUczDcy1p6Cq9JI8VzQnBi1z8VJS0kTcmyVEQE2ACKybIFDkrpmNqw8dgIpbmOCTfKu073quxEqbZLDEOhACd0CtvgU9oQUxBmk5LbLruIPCnzTkODAH5G+qn6lvBYtBh7R2hnuzqmYcJwNTQJWaLWkGGS2+VT5J2A2IfeoBxz8P9lnKZpDF6NQn01WOjH9zkl4kRjd7jxy8EnMTJIqTnpwWLVnSnSCTU2XG2X3dLPfRdSMu6IaNFfTqVYsJk4UFwfEpEcLgCpaCNTa5Q5KIKMpmsJ7GRYrduK/2QOQI2n03kVGzyz5J+YwKJCYGQNl7jQOce66mpDculfFSLseaf2NPIhMYfirS7ZDaczT5XWGufJbhWwthki5ti1wPEFTDJQ0TQdXTwoVra+8llLK2UsaQo+E4Jabl2xGFkRu005g+oOhT741NQRqui0OCer0Wnw8s7QYBEliXisSDX3h7zRueNOeXJLymJ1FB3nc6E8N216r1KLBI4j78VXp/srLRSSGmE86w+74sNvABaKQ7a5KVFjNjNp7r21zt0IOQ9ESQn3MINwQbg5p7GezMSGC8kPI/vWgg0GkVm7iK036KCjkubue3zG75hWpDcdSPRcOnBEaHNPMJxkWi87wbEy0gtN/VXWQnmxRax+8k5Q2vozjJxddkltVQ3IYdRdErBwaOmOZPk4cUJxRHNXBajSy3ligLigvKO9nFLxB1T0sFkiwZWIZKxKizzmFMBY6Mo2O+9lpkama9JTPJ+PaJWHHWGYqo72y7D0OZPxokXRBS1+K2C428UlLmtU9Ai6KUxSVDDXkWAQ4r3jL1Cx8fRdMcHOBrUN8ypbfRrGKXJI4dA2aPeau0Gg48SizE8kYsymJTDIkS+yQD8Xdrx30U7Lkqm+Bcxa3OXqhtLnmwJJOgqP2CsUphrG3I9q7l3BTdW3ipuUiV7oaXO0a01AHhRZvLXBosLa3EZKE2G0AjoM+Z/dFjTjRmKffNSkTCIp/QdznNPpklY/ZaI/N7AeBdTwyWOtM3pJUQ75mG46V4/ULdXNyJpxuOhRZrslHGVHDfDN/6TSvRRZe6E4tNQRmHVB6tNwnaY0Tcr2iiwzStQNHXHTXzU5J9sYRtEBZx95viL+SqD4rXgbQAO/eoiYcWHPrn4qXFMqkewSs9Ci+49j+DSCercwmi1eIOi3GvKx6KQlO0kzDsyPEto4h9P6waKHjfQtJ664IRYDmF57Kf8QYzbRYbIgGZFWHyqPIK0YX2slo1O97Nx0iUAruD/AHela8EtLRLiS8SAKbuSpXafsuaGJAHeFywZHXujTl4cb2ChRWJxlRNVweHNi0O0216OG52tlOYZiRaQQp7tf2VLyY8uB7X87NIo3iuT/VUdr6XoQK0IObXCxBGYXTCZE4qS/J6VIzrYrajPUJkBefYbiJY4EFXaQnWxG1GeoVONbmSl0xsgrgrTjuQCSpodm43BLkHcjg9ECI86qkIGRwWLknisRpHrfp4259Su2uWi1dMapTZ0SSSOoYRnOXDWrqi0Rg+TcAVTEOJ0XEEUIUrI4SXnbcdlnmRubX1TboitT2EWh1d6loEqRStgKVtSt73JtuyJ5JwR4EEd1rq8RtebiBpuWoc+xwuwGvxAV5UbYeKylNvg6IYYx3Y5hsU/kY0AWJDQPAm/ipGDUnae6tMhnwuVFe3cWgNGy0aAUF1KYNLuimmg952YHDieCg0HpWE6KaDIZk5BWGXa2E2jRffqTvKC0BjQ0WHqd54oExPNZdxCze5LvokREJzKJ7Ub1XDib3+4LcfkFotiuFqI02J7FmbMDQrU7Jw47dmKxrxxFxxBzHRUt01HhHvA03kW8RZSkjj3xI+b6J1pCmJ9knsq6Xdtt/w4mf8Apf8AXxVTn6tOw9phvH5Xgg8wdRxFl6pKz7XixW56QhRm7MVjXjiK33jceIoUW1yWpni74V7HNaO2NK+fnorzivYEXMBxH6XklvR9CR1B5qoYng0SXP8AMhvY34qbTP8AqN7vSqq0aJpixBzuTTOvkhsnvjqOhB8dfBagRqGzrc0d0Rj/AHgfL780wCyuPxYX9lGcBuq4Dq0GnkrPhnbiLb2hrxs5vWgDh5qluw5prsu8fou5KIYL6vYXjgbc8qoaA9ew/HocW1Q1x0JseR+qQ7R9m2x6xIdGRqZ/liD4X8dzvsQEm2DHYCw7J+7FScni0WX7sYF8PR4uRz3hKq4IcfCjzUsWOc0gsc095rswfmNx1TMhiTobgQbjQ6hegYhh8CdhhwIJp3XtzG9pGo3tPkV59jWDxYBDXXuQ01s4aAOPotoZOmYyx3xyXPD8ZhxAL0O45eKbc4bx4ry5k05hIuCMwU1/Fn0zWqxp7pnO5tbNHoESIN64Lwq1heKh4o5SXtiLg1G7IqO6NdLq0OlwWJX8a1YnQjy1pRmMC5hAJkaWzSiipyNBqPKybnuDWgklahuCkYOJCA00NIjszmWtOTRxOvRVNqKsjHFzlRKyOAsh3iEPdxtDbzP5j5c0eam2i1a6WH1VTiY84nuN2/1HebWJO/cjSgjRfyEncwFx8rLkeS2d8cSihmZnQa1BpX837IDMQGTWiugoSrFhPYqLFoYtITBoaOeejTQdTXgrdIyUrKe41pePzmjn9Dp0RZMmuit4B2dmItHx/wCRDzAp/NdyafdHE9AVbnPhwWBrQGgZAepO/io6Zxxz3FsMFzuAqR8gkXwC4/zYjWa7INX9aZI37JCTeKknu3PkOKHL4a6Idp1STe+Q5BOQBDbQMY93HZdTzCkGe0Putpz/AGTE3RqUwxrRc19PBSEJrBuS7JFx95x6WCN/DWDO/U18UtiNwzoDXDSniFGTeBNJq0bB4ZeCOZZzT3HHkbhFZPObaIOoyTV9CddkI6WdCuRb4m5ddyel8QcAL7Q81Kd192kfJRs3hl6tOyeHunmFWq+SNNcDsDEmu1oUxUHru15jIquxYPxCh3hDEaKy4O0PNJw8GpBcY7Gysep9n7N3xwKQz1h+47wqqLjXYyYlwXwj7eGM9gERGj9ULPwr0V9gY+K0dY7jYqRZNsdrQ+BU00aKZ4mJyovfjr4habPkamg6r0HtZ2RbGrEg7LIxqSMocXn8L+OR13rzSYhOY4tc0tc00c0ihBGhCqzSLTLDhuIwnZvEN9bGhb/3N+YUvMYnFhDv7MSGcnAAOHOliqGxxqKC6n5PEhEox4tlnSmXTRCGTMKfLSHy7yxx0abO4UNjyKnJPtLCmGGDNsAratO6Tvpm08fRUOZl3QiSLtOuh5jQrbJzazuRvzA4HUJ0DSZY8b7KOptwiY8PRzbxmDc4D+0bxF+Cqs3BLDQHa6UI4EVzUth+LvhXhvI/STbzUpF7YNdaPLwopy71Aacy0pptESinyVbDcR9m6j6gcbUVnhxwRVrtocDVBGOywpsyMAVOtH0PIsUzDxOLs1ZstHwiHQeRQ22NKlsRRjDesTrsUBNXQYbjqbX8RVYgdvw86hkJgxSbkpCG9HYd6uLMpQY1CY552W9eHFGiSYAoHkE5kNFSebiT5IeHzGyxz9X5f5dPJZhgdHdtOBEIEk/rocq7v3WM52dGOGhbEn2fwJryIkTa2K91u1d9NbCzOOZ81eoU9Cl2gANA0awBrR0GagocfZZtOoN1B0AASbnudEDQA6Kcmm7YbfifTM8EKKSIm3JlgmMZiPpQhrT7ta1d/laLu6JiTwqI+hcDTfEsOkNtz1IR8FwtsLvuJfEdm51zyG4cApZ0ymkRKaXBzBwxgFHVcN3uM/ob86p2XlIbRRrQ3kKJWHHTDYqGiNTY8xjdwXdAkWRaohiqaDUMOiAIPtqpd8RYHUTUSdQxtLA0FLh9UZrkNDUgMeSp3ofdO7Q81xBnb7LxQ8cjyKda9J4hCa4X6IW/I2bjy1bhR0aDTQjl93XUONEhgH3m67xy3p+FGbEFlW6J5IKZgAjvCo3j5hR75Zzf7N9OBuPNWaPK05bxmPqo2LLA19R8wqTJoj5bF3s7sQW8v2W8fwGFPM2gQyMBRr6ZjRkQDMccxpW4PUaCaXAe3hn4IUm72Zq01bqDmEONjjJpnmmLYVFl37EZpYdDm1w3tcLEIUOJxv8Aea9qPs47Nl7WxGnNrgCOfPiqziX/AA6gPqYMR8E/C7+YzpUhw8Ss90dCmmU6RnqAtdr8t29DjwiDtMNRnxp96I2MdmpmVBMRntIY/vIXeaOLhSreoA4qKl5u1MvrvTsqhiI8U2m57uCC+NXNCiOpVBD6o1DoZbHNQr1hE8CwVvbJedOeVL4JPkd2qadiaovH4bdt0/0nzotKJZPOpmsVUKyiQSmnVc1wAJsbi9OKkIEoxtwB6nzTftQBQ5EUomoNLcieRN2kVibjV2YTcjRvJoN1c5WBsthsAArS3AfZVIw4VmWt3HZ61urxJv8A5jj8LT4n/Zc+Pe3+jpzOqX7NYviQYS4X2O4wfrOZ6D1U12Uk9hm267394k5/YXn2LzZ2WuzDYp2upBVuw/tAwtbQ6K4tN0ZSTUbLs6PTVc7ZdllvVZbj7NCFr+Pc1ukcki3w3U1RRFCpzceOgcujjj93iQEaWGpFyZHouvxKpJ7QncP6qrG9pN7fNCgJyRdoUSt106LoqlC7TjUU6/smoHaCGb18UODJ1L0tDXWXYi0UFCxhh/MEcYkzeFDiaIlxFXJiDW5UYcQFM1oTQOqNINj7ztJSJLubdpofIozI606LVLcaOpLEQ6oOYsRuKZiQ2nnwULMyxHeb73keCJI4hXPMZhPT4S3WzGJmXO6vKx/dRsWWBvkd4/8AIKcESqXjS9TUWKaZLK8I7oT8uJG/9TVOy0+HAGooddP2SszLh42XDkRv3tOhUM4Pl3b2nX8p/wDUpuNgpUW3a3KmdpOxUOLV8vSFEzLcobz09w8Rbhqp2Sn2uyNDuOYTftAeazcTWM64PE8QlYsF5ZFYWOGhGY3g5OHEJWq9rn5SHFbsRmNe39QuOLTm08QqdivYAXMvE/0RfRrwPUdVLgdEcy7KQDVZAibDgfHknZ7A5iCe/CeBvA2m/wBTahRxFTS9fEpF7MnWTgIW1Fw8ImSARBi0OXccsV6/wT816SAXJV5HZWBvf4j6Lr/lSAASXPAGZq3L+lbWcTR5pKwP/wBg4ja+/BWnDRV8UbwP/L9kjEdDfOOMKnsoUMQ2Wubkuc46kuc413UUjhDO892lz5kD5rCKVuvTqyN0r8RWJuCGPcHe48mvpXxUXOYfEgnaYSWnd896sWMwbk0qozDp4g+zflkCfRZZIxun+jbFN6bX7FZDHC33m15fQqclcehEXfThQ/RbODQ394AGqBH7ONOQpyVRWWPdik8UuqJD+JNcLEU5rf4lvxDootuDFuQXLsPIyBW2qfhg4475JURgciPFcueNXeF0gzDXFcHCzxVapeGWnG+x/brkaojIbjqoeJJPbkSFw2JGGRr4hL6yXRSwY3wywiWPxURA0DN7uir7Z2IB3m+BQ2Yg/wCE9Sn9hf4/hZ4MVwNauA4kpqFiTgbHzVSfiT6Xa7pdElsWNLtd1Cr7RJ/x5Lgv8rjBoKlSMtigOq8zOMcHeBTUHGaZApXFj0SXJ6gZwEKLnHUO00314qnwu0RGhRjjRfahTjEibpbl1w/Ea5qVbGXn+ETjtog2Gis0pPgqpQMoT9Jp5BF0pHYLtddp+/FDM2AsfGDhkSoSLbILEsOfC78OrmC9vfby3jghymP09643/XcpyFM7Jo7I70GdwSFFq5vccdW/Mapv8hF3wGlZ1rxv9Udw1GSqEeFFlXd8VZX3m5f/ACVNyU/UAg1Hn1ClrwpSvkkPaoERy6/EA6eH0QXbJyPigZv2ixc+yWIsKFZntDDhsD3OqCO6G3r1VOx/tTFmBsN7jNwNzzKuMzhMON/aNbsmtdKnfUa1VM7Y4CJcVg+6e7Qmrmu3V4jLkVlOTrY68eOKe4HBWbDHu3mg6fuSpyUOzBpq8nwyr5eah5SHZkIZ2rzOZ9SpwCp4AUHABVFbGWR22R2JQ9FUMSh7LznorrM3KquOU9pTUC/yWWfeJr/F/tQfBMWp3XdOasv45rwNnPVUbYAHFTuFOy5KcU3wa5saW6LDDYCmBLBAlnJ6HcrqOJgxLjcsMsE9QAIe0CqRm0IulQgGSbVSMRaLUxEa+RbuqgHDm/CFL+zWOhJgQj5AbkJ0iNymIlMrIUQIERP4IblwZeilXw0FwGqaJ3I/2aIw0RnPZvQnxWq0yXFsPDmaI8KcdoVFOjjRY2ZVWiPmy1Sk6dSpeDPBUJs4d6Zg4gd6hxs0TcS9bbXWKCIphm5tvVclsVAzKeOJhwoproNnuWH8Q2I0tcAQRS9wqtPyD5ZxfCq6Hq0XLfq1dwZ2hpVSsCa2gpcKKjNSEJDFGRdaFNvceYUXieCtcS+Gdh2dvdJ4hRkHGYkI7MUdc/AqTSmWE8liVbicMiqxMQ3Ge0A94AHiG+t1C9omujMb7Ie0o4OIpR7i21gdL9aKvvmXGorYilKkpMvDa943NaD0XOzuiNYPNkRXB4LX0dUGxrZTwmhRVYTINDQmmpAr/UjNmDxVRe1GeSO9pE2It1XO0FfaXypXzpRHdNkapaajOfoDzCnItSpFYLjK2Ii5U5hxp1UdBlyNB5pphdv8FGLFJPc1zZYtUizSURMvnmsuT9VVdt3xFavvXUjhJ+LjZLhRtG1vvprS65bjFHOzA0rQnrSignE71zQp3QtNlidjAItXqKHpmPNa/i7VXqnisrzRYaCbiYydFoYy9QwJ4rohw0KdoWhkm6fJNStGeKiw8rRenqQvmyQfMOOqA6LxSu0tEo1DWMO6Khk1XFVvaSspRo7Den3yXOyURkUjhyt5rsOqgLAUKI008t/1RCOi21nBFh+jGG+ZHK/qfmmIUYb/ABtbnVKmFxWnNG9LW0L5auiSE40ajpU+iOMc2cqHxHyUKXCiynApPI2XDAkTn/MdjRhNunokprEREFC0da+IUZUHQV6kLT7DOn3xWeo2WNIL7Vgt3z1A+SxKl3Pz+i0o1lfFHE24ilCVkDLqsWKXyargOFy42WLFXRj2LPF0SHkFixEeysnBISTAXsqAauHqEMi55rSxaowfAZo9ERjRTJYsQ+QOobRuH2UZoWLEIaNRAhgeqxYmDBxVww1JruW1iTBGC7b70QtFMlixA2LtFQVqixYrXBkzCLhbYLrFiEJDgaNwQq2PNaWKXybrgCRdcsCxYoLGWC/gtzA+axYkwAuFhzQGi7v83yWLEhrgJGslmZLSxJlRGm5LFixAj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1526" name="AutoShape 22" descr="data:image/jpeg;base64,/9j/4AAQSkZJRgABAQAAAQABAAD/2wCEAAkGBxQTEhQUExQUFBUVFBQUGBgUGBcUFBcUFRQWFhcUFhQYHCggGBolHBQUITEiJSkrLi4uFx8zODMsNygtLisBCgoKDg0OGhAQGywkHyQsLCwsLCwsLCwsLCwsLCwsLCwsLCwsLCwsLCwsLCwsLCwsLCwsLCwsLCwsLCwsLDcsLP/AABEIAMIBAwMBIgACEQEDEQH/xAAbAAACAgMBAAAAAAAAAAAAAAADBAUGAAECB//EAEIQAAECBAMFBQYEAwYHAQAAAAEAAgMEESEFMUESUWFxgQYikaGxEzJSwdHwFEJi4RUjkjNDU3KC8QcWk6LC0uIk/8QAGgEAAwEBAQEAAAAAAAAAAAAAAAECAwQFBv/EACURAAICAQUBAAICAwAAAAAAAAABAhEDEiExQVETYYEEMhRCUv/aAAwDAQACEQMRAD8Aiqg/sn5aeLfe7w36/uodkWls03DO5fQSijwITaLLLRA8VbdMsaq1CJadpjqbwpWRxcGz7cRl1CwljfR0wzJ8kq1iI0LIRBFQQRwuitasjc0GrYaiNaiNakME1i7axGDF2GIsAGwthiYDF0GpWAvsLYamNhZ7NKwAbK3so/s117NFgLUWbKOYa0WIsAVFzRG2VotQAKi5oi7K0WJgCXDgjbK5LUWAAhclqNsrktTAXcENzUy5qE4IAVc1Cc1NuaguanYMVe1LRWp14QHhMQkWrEYsWIAoAilrqaHyUtAj/YSc7LWuMkKTmqWOS7UtzzJPakSkSbz3rIE78VuP1SsxFvYC4F+C3BZUZ5q0jGUuiflZk2LT1BUtAxhw96h++CqsOSeBVrhXgaI0Oec00e0noh41IFmnHgu0DFmHO3mn5aZY+zTU7tVTYNHAEVHNNQCWEOb4hc8sC6OnH/Ll/sXJoXQCRw3EWxBQkB3gDxH0UkAuSUXF0zvjJSVo0AugFtrV2ApKOQF0Aug1aeQBUmg3myAbowBbKiZvHWNsy536dFGxp57rudsjjavIZraOGT52OeX8mK2juWGLMtCB+Obw8VWHTA/xfIjrQpabhuaNoPrzy8f2VfKKIWScudi4maadfBdB4VEksWcx1HA/e4qxS2MwiBVxadxFfMJ/NEOc7JqqwhIwZ+E6weOtR6p1rlnKHhtDL/0ZsrkhEWiFmdCdgS1cuCMWobggADghOCYcEJ7VQAChPCM4IbggBZ4QHhMvCA8KhACsXRWIAqUcbTa6jP6qGnIG5GfHcLg5LqC8RL0odR8wu6ujyvyLykbR3JSkIblz7IbhVdMYW3C1iYZGnwSMF9F0JpJsfZahxKZq1EwlKRNQX1zRwVGwZpqP+IUuI1kDtmRkdd2fNSMDFI0MWdtt4971uFXILu9fepWFFoaBZZII3w5ZEzB7Tu/M1p5VH1TI7Ut/wz/V+ygXSbTcGnp4IMWDTj0uud44eHasmT0sEbtVbusA5na+iiJvE3xD3nE7h9Bokfw+t6b8guXkNsM/FVFRXCInrl/ZjMSMGje705KNjxSfuq7FPzHoM05JQ2vPummVBqdypslLpEKXurc+KLBnHMzqW6tOVN3BXaSlmggANruaBbmd6nYMMU/2Wcp/guKo8wdGacrt/wC5q5ixAx1DtUzFCDUbwV6VPYPBighzG1+IANcP9QuqBjeEvlnbLxtwjXZdl0t7rh/sojM12YSWm2OFGgimpNfH9k/IYw6EdkkluoN6cQdVWIUqf7p21rsOs7oR73rzUlAaXtv3dxp7pVDovstMB4q0pgGq8+w7EXwXUcfs6jeCrhI4i2IOP3konCwjNxZIFclbETf4rpzVg00dMZKXAAhCc1HcENwQULvaguTLghOaqAVeEB4Tr2oD2JgxQtWItFiBHmxhkWINPvVaYymSkYEwUczDcy1p6Cq9JI8VzQnBi1z8VJS0kTcmyVEQE2ACKybIFDkrpmNqw8dgIpbmOCTfKu073quxEqbZLDEOhACd0CtvgU9oQUxBmk5LbLruIPCnzTkODAH5G+qn6lvBYtBh7R2hnuzqmYcJwNTQJWaLWkGGS2+VT5J2A2IfeoBxz8P9lnKZpDF6NQn01WOjH9zkl4kRjd7jxy8EnMTJIqTnpwWLVnSnSCTU2XG2X3dLPfRdSMu6IaNFfTqVYsJk4UFwfEpEcLgCpaCNTa5Q5KIKMpmsJ7GRYrduK/2QOQI2n03kVGzyz5J+YwKJCYGQNl7jQOce66mpDculfFSLseaf2NPIhMYfirS7ZDaczT5XWGufJbhWwthki5ti1wPEFTDJQ0TQdXTwoVra+8llLK2UsaQo+E4Jabl2xGFkRu005g+oOhT741NQRqui0OCer0Wnw8s7QYBEliXisSDX3h7zRueNOeXJLymJ1FB3nc6E8N216r1KLBI4j78VXp/srLRSSGmE86w+74sNvABaKQ7a5KVFjNjNp7r21zt0IOQ9ESQn3MINwQbg5p7GezMSGC8kPI/vWgg0GkVm7iK036KCjkubue3zG75hWpDcdSPRcOnBEaHNPMJxkWi87wbEy0gtN/VXWQnmxRax+8k5Q2vozjJxddkltVQ3IYdRdErBwaOmOZPk4cUJxRHNXBajSy3ligLigvKO9nFLxB1T0sFkiwZWIZKxKizzmFMBY6Mo2O+9lpkama9JTPJ+PaJWHHWGYqo72y7D0OZPxokXRBS1+K2C428UlLmtU9Ai6KUxSVDDXkWAQ4r3jL1Cx8fRdMcHOBrUN8ypbfRrGKXJI4dA2aPeau0Gg48SizE8kYsymJTDIkS+yQD8Xdrx30U7Lkqm+Bcxa3OXqhtLnmwJJOgqP2CsUphrG3I9q7l3BTdW3ipuUiV7oaXO0a01AHhRZvLXBosLa3EZKE2G0AjoM+Z/dFjTjRmKffNSkTCIp/QdznNPpklY/ZaI/N7AeBdTwyWOtM3pJUQ75mG46V4/ULdXNyJpxuOhRZrslHGVHDfDN/6TSvRRZe6E4tNQRmHVB6tNwnaY0Tcr2iiwzStQNHXHTXzU5J9sYRtEBZx95viL+SqD4rXgbQAO/eoiYcWHPrn4qXFMqkewSs9Ci+49j+DSCercwmi1eIOi3GvKx6KQlO0kzDsyPEto4h9P6waKHjfQtJ664IRYDmF57Kf8QYzbRYbIgGZFWHyqPIK0YX2slo1O97Nx0iUAruD/AHela8EtLRLiS8SAKbuSpXafsuaGJAHeFywZHXujTl4cb2ChRWJxlRNVweHNi0O0216OG52tlOYZiRaQQp7tf2VLyY8uB7X87NIo3iuT/VUdr6XoQK0IObXCxBGYXTCZE4qS/J6VIzrYrajPUJkBefYbiJY4EFXaQnWxG1GeoVONbmSl0xsgrgrTjuQCSpodm43BLkHcjg9ECI86qkIGRwWLknisRpHrfp4259Su2uWi1dMapTZ0SSSOoYRnOXDWrqi0Rg+TcAVTEOJ0XEEUIUrI4SXnbcdlnmRubX1TboitT2EWh1d6loEqRStgKVtSt73JtuyJ5JwR4EEd1rq8RtebiBpuWoc+xwuwGvxAV5UbYeKylNvg6IYYx3Y5hsU/kY0AWJDQPAm/ipGDUnae6tMhnwuVFe3cWgNGy0aAUF1KYNLuimmg952YHDieCg0HpWE6KaDIZk5BWGXa2E2jRffqTvKC0BjQ0WHqd54oExPNZdxCze5LvokREJzKJ7Ub1XDib3+4LcfkFotiuFqI02J7FmbMDQrU7Jw47dmKxrxxFxxBzHRUt01HhHvA03kW8RZSkjj3xI+b6J1pCmJ9knsq6Xdtt/w4mf8Apf8AXxVTn6tOw9phvH5Xgg8wdRxFl6pKz7XixW56QhRm7MVjXjiK33jceIoUW1yWpni74V7HNaO2NK+fnorzivYEXMBxH6XklvR9CR1B5qoYng0SXP8AMhvY34qbTP8AqN7vSqq0aJpixBzuTTOvkhsnvjqOhB8dfBagRqGzrc0d0Rj/AHgfL780wCyuPxYX9lGcBuq4Dq0GnkrPhnbiLb2hrxs5vWgDh5qluw5prsu8fou5KIYL6vYXjgbc8qoaA9ew/HocW1Q1x0JseR+qQ7R9m2x6xIdGRqZ/liD4X8dzvsQEm2DHYCw7J+7FScni0WX7sYF8PR4uRz3hKq4IcfCjzUsWOc0gsc095rswfmNx1TMhiTobgQbjQ6hegYhh8CdhhwIJp3XtzG9pGo3tPkV59jWDxYBDXXuQ01s4aAOPotoZOmYyx3xyXPD8ZhxAL0O45eKbc4bx4ry5k05hIuCMwU1/Fn0zWqxp7pnO5tbNHoESIN64Lwq1heKh4o5SXtiLg1G7IqO6NdLq0OlwWJX8a1YnQjy1pRmMC5hAJkaWzSiipyNBqPKybnuDWgklahuCkYOJCA00NIjszmWtOTRxOvRVNqKsjHFzlRKyOAsh3iEPdxtDbzP5j5c0eam2i1a6WH1VTiY84nuN2/1HebWJO/cjSgjRfyEncwFx8rLkeS2d8cSihmZnQa1BpX837IDMQGTWiugoSrFhPYqLFoYtITBoaOeejTQdTXgrdIyUrKe41pePzmjn9Dp0RZMmuit4B2dmItHx/wCRDzAp/NdyafdHE9AVbnPhwWBrQGgZAepO/io6Zxxz3FsMFzuAqR8gkXwC4/zYjWa7INX9aZI37JCTeKknu3PkOKHL4a6Idp1STe+Q5BOQBDbQMY93HZdTzCkGe0Putpz/AGTE3RqUwxrRc19PBSEJrBuS7JFx95x6WCN/DWDO/U18UtiNwzoDXDSniFGTeBNJq0bB4ZeCOZZzT3HHkbhFZPObaIOoyTV9CddkI6WdCuRb4m5ddyel8QcAL7Q81Kd192kfJRs3hl6tOyeHunmFWq+SNNcDsDEmu1oUxUHru15jIquxYPxCh3hDEaKy4O0PNJw8GpBcY7Gysep9n7N3xwKQz1h+47wqqLjXYyYlwXwj7eGM9gERGj9ULPwr0V9gY+K0dY7jYqRZNsdrQ+BU00aKZ4mJyovfjr4habPkamg6r0HtZ2RbGrEg7LIxqSMocXn8L+OR13rzSYhOY4tc0tc00c0ihBGhCqzSLTLDhuIwnZvEN9bGhb/3N+YUvMYnFhDv7MSGcnAAOHOliqGxxqKC6n5PEhEox4tlnSmXTRCGTMKfLSHy7yxx0abO4UNjyKnJPtLCmGGDNsAratO6Tvpm08fRUOZl3QiSLtOuh5jQrbJzazuRvzA4HUJ0DSZY8b7KOptwiY8PRzbxmDc4D+0bxF+Cqs3BLDQHa6UI4EVzUth+LvhXhvI/STbzUpF7YNdaPLwopy71Aacy0pptESinyVbDcR9m6j6gcbUVnhxwRVrtocDVBGOywpsyMAVOtH0PIsUzDxOLs1ZstHwiHQeRQ22NKlsRRjDesTrsUBNXQYbjqbX8RVYgdvw86hkJgxSbkpCG9HYd6uLMpQY1CY552W9eHFGiSYAoHkE5kNFSebiT5IeHzGyxz9X5f5dPJZhgdHdtOBEIEk/rocq7v3WM52dGOGhbEn2fwJryIkTa2K91u1d9NbCzOOZ81eoU9Cl2gANA0awBrR0GagocfZZtOoN1B0AASbnudEDQA6Kcmm7YbfifTM8EKKSIm3JlgmMZiPpQhrT7ta1d/laLu6JiTwqI+hcDTfEsOkNtz1IR8FwtsLvuJfEdm51zyG4cApZ0ymkRKaXBzBwxgFHVcN3uM/ob86p2XlIbRRrQ3kKJWHHTDYqGiNTY8xjdwXdAkWRaohiqaDUMOiAIPtqpd8RYHUTUSdQxtLA0FLh9UZrkNDUgMeSp3ofdO7Q81xBnb7LxQ8cjyKda9J4hCa4X6IW/I2bjy1bhR0aDTQjl93XUONEhgH3m67xy3p+FGbEFlW6J5IKZgAjvCo3j5hR75Zzf7N9OBuPNWaPK05bxmPqo2LLA19R8wqTJoj5bF3s7sQW8v2W8fwGFPM2gQyMBRr6ZjRkQDMccxpW4PUaCaXAe3hn4IUm72Zq01bqDmEONjjJpnmmLYVFl37EZpYdDm1w3tcLEIUOJxv8Aea9qPs47Nl7WxGnNrgCOfPiqziX/AA6gPqYMR8E/C7+YzpUhw8Ss90dCmmU6RnqAtdr8t29DjwiDtMNRnxp96I2MdmpmVBMRntIY/vIXeaOLhSreoA4qKl5u1MvrvTsqhiI8U2m57uCC+NXNCiOpVBD6o1DoZbHNQr1hE8CwVvbJedOeVL4JPkd2qadiaovH4bdt0/0nzotKJZPOpmsVUKyiQSmnVc1wAJsbi9OKkIEoxtwB6nzTftQBQ5EUomoNLcieRN2kVibjV2YTcjRvJoN1c5WBsthsAArS3AfZVIw4VmWt3HZ61urxJv8A5jj8LT4n/Zc+Pe3+jpzOqX7NYviQYS4X2O4wfrOZ6D1U12Uk9hm267394k5/YXn2LzZ2WuzDYp2upBVuw/tAwtbQ6K4tN0ZSTUbLs6PTVc7ZdllvVZbj7NCFr+Pc1ukcki3w3U1RRFCpzceOgcujjj93iQEaWGpFyZHouvxKpJ7QncP6qrG9pN7fNCgJyRdoUSt106LoqlC7TjUU6/smoHaCGb18UODJ1L0tDXWXYi0UFCxhh/MEcYkzeFDiaIlxFXJiDW5UYcQFM1oTQOqNINj7ztJSJLubdpofIozI606LVLcaOpLEQ6oOYsRuKZiQ2nnwULMyxHeb73keCJI4hXPMZhPT4S3WzGJmXO6vKx/dRsWWBvkd4/8AIKcESqXjS9TUWKaZLK8I7oT8uJG/9TVOy0+HAGooddP2SszLh42XDkRv3tOhUM4Pl3b2nX8p/wDUpuNgpUW3a3KmdpOxUOLV8vSFEzLcobz09w8Rbhqp2Sn2uyNDuOYTftAeazcTWM64PE8QlYsF5ZFYWOGhGY3g5OHEJWq9rn5SHFbsRmNe39QuOLTm08QqdivYAXMvE/0RfRrwPUdVLgdEcy7KQDVZAibDgfHknZ7A5iCe/CeBvA2m/wBTahRxFTS9fEpF7MnWTgIW1Fw8ImSARBi0OXccsV6/wT816SAXJV5HZWBvf4j6Lr/lSAASXPAGZq3L+lbWcTR5pKwP/wBg4ja+/BWnDRV8UbwP/L9kjEdDfOOMKnsoUMQ2Wubkuc46kuc413UUjhDO892lz5kD5rCKVuvTqyN0r8RWJuCGPcHe48mvpXxUXOYfEgnaYSWnd896sWMwbk0qozDp4g+zflkCfRZZIxun+jbFN6bX7FZDHC33m15fQqclcehEXfThQ/RbODQ394AGqBH7ONOQpyVRWWPdik8UuqJD+JNcLEU5rf4lvxDootuDFuQXLsPIyBW2qfhg4475JURgciPFcueNXeF0gzDXFcHCzxVapeGWnG+x/brkaojIbjqoeJJPbkSFw2JGGRr4hL6yXRSwY3wywiWPxURA0DN7uir7Z2IB3m+BQ2Yg/wCE9Sn9hf4/hZ4MVwNauA4kpqFiTgbHzVSfiT6Xa7pdElsWNLtd1Cr7RJ/x5Lgv8rjBoKlSMtigOq8zOMcHeBTUHGaZApXFj0SXJ6gZwEKLnHUO00314qnwu0RGhRjjRfahTjEibpbl1w/Ea5qVbGXn+ETjtog2Gis0pPgqpQMoT9Jp5BF0pHYLtddp+/FDM2AsfGDhkSoSLbILEsOfC78OrmC9vfby3jghymP09643/XcpyFM7Jo7I70GdwSFFq5vccdW/Mapv8hF3wGlZ1rxv9Udw1GSqEeFFlXd8VZX3m5f/ACVNyU/UAg1Hn1ClrwpSvkkPaoERy6/EA6eH0QXbJyPigZv2ixc+yWIsKFZntDDhsD3OqCO6G3r1VOx/tTFmBsN7jNwNzzKuMzhMON/aNbsmtdKnfUa1VM7Y4CJcVg+6e7Qmrmu3V4jLkVlOTrY68eOKe4HBWbDHu3mg6fuSpyUOzBpq8nwyr5eah5SHZkIZ2rzOZ9SpwCp4AUHABVFbGWR22R2JQ9FUMSh7LznorrM3KquOU9pTUC/yWWfeJr/F/tQfBMWp3XdOasv45rwNnPVUbYAHFTuFOy5KcU3wa5saW6LDDYCmBLBAlnJ6HcrqOJgxLjcsMsE9QAIe0CqRm0IulQgGSbVSMRaLUxEa+RbuqgHDm/CFL+zWOhJgQj5AbkJ0iNymIlMrIUQIERP4IblwZeilXw0FwGqaJ3I/2aIw0RnPZvQnxWq0yXFsPDmaI8KcdoVFOjjRY2ZVWiPmy1Sk6dSpeDPBUJs4d6Zg4gd6hxs0TcS9bbXWKCIphm5tvVclsVAzKeOJhwoproNnuWH8Q2I0tcAQRS9wqtPyD5ZxfCq6Hq0XLfq1dwZ2hpVSsCa2gpcKKjNSEJDFGRdaFNvceYUXieCtcS+Gdh2dvdJ4hRkHGYkI7MUdc/AqTSmWE8liVbicMiqxMQ3Ge0A94AHiG+t1C9omujMb7Ie0o4OIpR7i21gdL9aKvvmXGorYilKkpMvDa943NaD0XOzuiNYPNkRXB4LX0dUGxrZTwmhRVYTINDQmmpAr/UjNmDxVRe1GeSO9pE2It1XO0FfaXypXzpRHdNkapaajOfoDzCnItSpFYLjK2Ii5U5hxp1UdBlyNB5pphdv8FGLFJPc1zZYtUizSURMvnmsuT9VVdt3xFavvXUjhJ+LjZLhRtG1vvprS65bjFHOzA0rQnrSignE71zQp3QtNlidjAItXqKHpmPNa/i7VXqnisrzRYaCbiYydFoYy9QwJ4rohw0KdoWhkm6fJNStGeKiw8rRenqQvmyQfMOOqA6LxSu0tEo1DWMO6Khk1XFVvaSspRo7Den3yXOyURkUjhyt5rsOqgLAUKI008t/1RCOi21nBFh+jGG+ZHK/qfmmIUYb/ABtbnVKmFxWnNG9LW0L5auiSE40ajpU+iOMc2cqHxHyUKXCiynApPI2XDAkTn/MdjRhNunokprEREFC0da+IUZUHQV6kLT7DOn3xWeo2WNIL7Vgt3z1A+SxKl3Pz+i0o1lfFHE24ilCVkDLqsWKXyargOFy42WLFXRj2LPF0SHkFixEeysnBISTAXsqAauHqEMi55rSxaowfAZo9ERjRTJYsQ+QOobRuH2UZoWLEIaNRAhgeqxYmDBxVww1JruW1iTBGC7b70QtFMlixA2LtFQVqixYrXBkzCLhbYLrFiEJDgaNwQq2PNaWKXybrgCRdcsCxYoLGWC/gtzA+axYkwAuFhzQGi7v83yWLEhrgJGslmZLSxJlRGm5LFixAj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21528" name="Picture 24" descr="http://members.jacksonville.com/sites/default/files/imagecache/superphoto/editorial/images/images/mdControlled/cms/2011/02/13/78496153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62200" y="2590800"/>
            <a:ext cx="2971800" cy="16763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620000" cy="1600200"/>
          </a:xfrm>
        </p:spPr>
        <p:txBody>
          <a:bodyPr>
            <a:noAutofit/>
          </a:bodyPr>
          <a:lstStyle/>
          <a:p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The Challenge of Culture Change: How do you create and sustain excellence? Avoid the Ice Bergs!</a:t>
            </a:r>
            <a:br>
              <a:rPr lang="en-US" sz="3200" dirty="0" smtClean="0"/>
            </a:br>
            <a:endParaRPr lang="en-US" sz="3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362200"/>
            <a:ext cx="36576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286000"/>
            <a:ext cx="1935825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648200"/>
            <a:ext cx="2927061" cy="1920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3886200" y="5181600"/>
            <a:ext cx="4267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Don’t let Ice Bergs Prevent you from embracing cultural change and sustaining your organization!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5406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1164</TotalTime>
  <Words>179</Words>
  <Application>Microsoft Office PowerPoint</Application>
  <PresentationFormat>On-screen Show (4:3)</PresentationFormat>
  <Paragraphs>23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Doylestown Township  Preserving the Past, Embracing the Future </vt:lpstr>
      <vt:lpstr>What is cultural Change?  Is it the Ice Berg? Or are ice obstacles to change? When do you recognize Change?  How does your organization survive?  </vt:lpstr>
      <vt:lpstr>Preserving the Past </vt:lpstr>
      <vt:lpstr>Embracing the Future</vt:lpstr>
      <vt:lpstr>Del Val College  is moving to  University Status. Home to County facilities.</vt:lpstr>
      <vt:lpstr>Our Story: 24 years/24 miles of trail. Connecting the Borough/College/Township </vt:lpstr>
      <vt:lpstr>Sustaining the organization: teamwork, align the people who get it, positive attitude, don’t give up  </vt:lpstr>
      <vt:lpstr> The Challenge of Culture Change: How do you create and sustain excellence? Avoid the Ice Bergs! 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Stephanie Mason</dc:creator>
  <cp:lastModifiedBy>Stephanie Mason</cp:lastModifiedBy>
  <cp:revision>56</cp:revision>
  <cp:lastPrinted>2014-03-28T18:21:18Z</cp:lastPrinted>
  <dcterms:created xsi:type="dcterms:W3CDTF">2014-03-03T12:56:11Z</dcterms:created>
  <dcterms:modified xsi:type="dcterms:W3CDTF">2014-03-31T13:02:10Z</dcterms:modified>
</cp:coreProperties>
</file>