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345" r:id="rId2"/>
    <p:sldId id="339" r:id="rId3"/>
    <p:sldId id="341" r:id="rId4"/>
    <p:sldId id="342" r:id="rId5"/>
    <p:sldId id="338" r:id="rId6"/>
    <p:sldId id="336" r:id="rId7"/>
    <p:sldId id="337" r:id="rId8"/>
    <p:sldId id="335" r:id="rId9"/>
    <p:sldId id="340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9" autoAdjust="0"/>
    <p:restoredTop sz="86482" autoAdjust="0"/>
  </p:normalViewPr>
  <p:slideViewPr>
    <p:cSldViewPr>
      <p:cViewPr>
        <p:scale>
          <a:sx n="102" d="100"/>
          <a:sy n="102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9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06" tIns="45701" rIns="91406" bIns="4570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06" tIns="45701" rIns="91406" bIns="45701" rtlCol="0"/>
          <a:lstStyle>
            <a:lvl1pPr algn="r">
              <a:defRPr sz="1200"/>
            </a:lvl1pPr>
          </a:lstStyle>
          <a:p>
            <a:pPr>
              <a:defRPr/>
            </a:pPr>
            <a:fld id="{881B094F-3C9E-420F-A182-A0F9006F8AB0}" type="datetimeFigureOut">
              <a:rPr lang="en-US"/>
              <a:pPr>
                <a:defRPr/>
              </a:pPr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06" tIns="45701" rIns="91406" bIns="4570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06" tIns="45701" rIns="91406" bIns="45701" rtlCol="0" anchor="b"/>
          <a:lstStyle>
            <a:lvl1pPr algn="r">
              <a:defRPr sz="1200"/>
            </a:lvl1pPr>
          </a:lstStyle>
          <a:p>
            <a:pPr>
              <a:defRPr/>
            </a:pPr>
            <a:fld id="{864B9CB3-6307-4594-9C8B-49B201E5E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14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>
            <a:lvl1pPr defTabSz="931506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>
            <a:lvl1pPr algn="r" defTabSz="931506" eaLnBrk="0" hangingPunct="0">
              <a:defRPr sz="1200"/>
            </a:lvl1pPr>
          </a:lstStyle>
          <a:p>
            <a:pPr>
              <a:defRPr/>
            </a:pPr>
            <a:fld id="{7B319B1D-7924-4910-A1F3-8212F266AFC5}" type="datetimeFigureOut">
              <a:rPr lang="en-US"/>
              <a:pPr>
                <a:defRPr/>
              </a:pPr>
              <a:t>5/28/2014</a:t>
            </a:fld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7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3" tIns="46571" rIns="93143" bIns="46571" numCol="1" anchor="b" anchorCtr="0" compatLnSpc="1">
            <a:prstTxWarp prst="textNoShape">
              <a:avLst/>
            </a:prstTxWarp>
          </a:bodyPr>
          <a:lstStyle>
            <a:lvl1pPr defTabSz="931506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3" tIns="46571" rIns="93143" bIns="46571" numCol="1" anchor="b" anchorCtr="0" compatLnSpc="1">
            <a:prstTxWarp prst="textNoShape">
              <a:avLst/>
            </a:prstTxWarp>
          </a:bodyPr>
          <a:lstStyle>
            <a:lvl1pPr algn="r" defTabSz="931506" eaLnBrk="0" hangingPunct="0">
              <a:defRPr sz="1200"/>
            </a:lvl1pPr>
          </a:lstStyle>
          <a:p>
            <a:pPr>
              <a:defRPr/>
            </a:pPr>
            <a:fld id="{88ED3272-E25D-4A39-9F00-F4391F1E1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71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06AAC-00AD-4776-AF53-2C1137E0BE6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52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24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ED3272-E25D-4A39-9F00-F4391F1E1B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2895600" cy="329184"/>
          </a:xfrm>
        </p:spPr>
        <p:txBody>
          <a:bodyPr/>
          <a:lstStyle/>
          <a:p>
            <a:fld id="{8A2352B3-A810-4B10-BF77-1B337631FAA1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477000"/>
            <a:ext cx="4114800" cy="3291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6477000"/>
            <a:ext cx="1066800" cy="329184"/>
          </a:xfrm>
        </p:spPr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96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4019-0973-475B-B38A-9D3E022A5325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2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AF1BB-4D31-44A1-8982-EF24D366A31E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5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31EE6-2C1C-4FBA-9ACD-5109271BD4FB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4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905B-C5DB-472C-92A0-473DEE9B44CB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206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9A30-A06E-4D60-AB61-710E74A85B8A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7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CC18E-457E-4BC2-A03F-9D9EB31B7D90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95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3F6F3-1C88-4DF8-8A8F-B5E886ACD296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72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435FA-A2AA-4BCF-BC70-498B7E1B0710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4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93283-7576-43FA-B3C6-FD82D9E6E854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32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1597-71B3-48FE-9333-494054D7787E}" type="datetime1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1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510300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59ED877-4592-46DC-A1FE-11728A357CE1}" type="datetime1">
              <a:rPr lang="en-US" smtClean="0"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5/28/2014</a:t>
            </a:fld>
            <a:endParaRPr lang="en-US" dirty="0"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6600" y="6511724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503179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25C45B4-87CF-4AF8-9A8A-1E91AB4263BF}" type="slidenum">
              <a:rPr lang="en-US" smtClean="0"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683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microsoft.com/office/2007/relationships/hdphoto" Target="../media/hdphoto1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934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0700" y="685800"/>
            <a:ext cx="7048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cap="small" spc="300" dirty="0" smtClean="0">
                <a:solidFill>
                  <a:srgbClr val="003C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Calibri" pitchFamily="34" charset="0"/>
              </a:rPr>
              <a:t>City of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cap="small" spc="300" dirty="0" smtClean="0">
                <a:solidFill>
                  <a:srgbClr val="003C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Calibri" pitchFamily="34" charset="0"/>
              </a:rPr>
              <a:t>North Port, FL</a:t>
            </a:r>
            <a:endParaRPr lang="en-US" sz="5400" cap="small" dirty="0">
              <a:solidFill>
                <a:srgbClr val="003C6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Calibri" pitchFamily="34" charset="0"/>
            </a:endParaRPr>
          </a:p>
        </p:txBody>
      </p:sp>
      <p:pic>
        <p:nvPicPr>
          <p:cNvPr id="9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3399" y="2057400"/>
            <a:ext cx="457200" cy="914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517780" y="3657600"/>
            <a:ext cx="723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cap="small" spc="300" dirty="0" smtClean="0">
                <a:solidFill>
                  <a:srgbClr val="003C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Calibri" pitchFamily="34" charset="0"/>
              </a:rPr>
              <a:t>Jonathan Lewis, City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3200" cap="small" spc="300" dirty="0" smtClean="0">
              <a:solidFill>
                <a:srgbClr val="003C6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cap="small" spc="300" dirty="0" smtClean="0">
                <a:solidFill>
                  <a:srgbClr val="003C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Calibri" pitchFamily="34" charset="0"/>
              </a:rPr>
              <a:t>4970 City Hall Boulevard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cap="small" spc="300" dirty="0" smtClean="0">
                <a:solidFill>
                  <a:srgbClr val="003C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Calibri" pitchFamily="34" charset="0"/>
              </a:rPr>
              <a:t>North Port, FL 34286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200" cap="small" spc="300" dirty="0" smtClean="0">
                <a:solidFill>
                  <a:srgbClr val="003C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Calibri" pitchFamily="34" charset="0"/>
              </a:rPr>
              <a:t>941-429-7077</a:t>
            </a:r>
            <a:endParaRPr lang="en-US" sz="3200" cap="small" spc="300" dirty="0">
              <a:solidFill>
                <a:srgbClr val="003C6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3200" dirty="0">
              <a:solidFill>
                <a:srgbClr val="003C6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48" y="5638800"/>
            <a:ext cx="1043126" cy="505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38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34440"/>
            <a:ext cx="6526570" cy="438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101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059" y="547707"/>
            <a:ext cx="6588224" cy="530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493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09650"/>
            <a:ext cx="7023100" cy="468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41120"/>
            <a:ext cx="6705600" cy="402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195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789" y="831008"/>
            <a:ext cx="610385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57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747" y="1263650"/>
            <a:ext cx="6061872" cy="402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183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8194" name="Picture 2" descr="928578e1-51d9-4f63-b270-f1cbdddc48a2@cityofnorthpor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888806"/>
            <a:ext cx="7168153" cy="4754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05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841500" cy="6858000"/>
          </a:xfrm>
          <a:prstGeom prst="rect">
            <a:avLst/>
          </a:prstGeom>
          <a:solidFill>
            <a:srgbClr val="C7D2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292934"/>
              </a:solidFill>
              <a:latin typeface="Arial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71600" y="-76200"/>
            <a:ext cx="838200" cy="685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7" name="Picture 3" descr="North Port Logo (spotColor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2100"/>
            <a:ext cx="9794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7000" y="1092200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lang="en-US" sz="900" b="1">
                <a:solidFill>
                  <a:srgbClr val="003C69"/>
                </a:solidFill>
                <a:latin typeface="Calibri" pitchFamily="34" charset="0"/>
              </a:rPr>
              <a:t>“Achieve  Anything”</a:t>
            </a:r>
            <a:endParaRPr lang="en-US">
              <a:solidFill>
                <a:srgbClr val="292934"/>
              </a:solidFill>
              <a:latin typeface="Arial" pitchFamily="34" charset="0"/>
            </a:endParaRPr>
          </a:p>
        </p:txBody>
      </p:sp>
      <p:pic>
        <p:nvPicPr>
          <p:cNvPr id="11" name="Picture 3" descr="side b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44159" y="2058160"/>
            <a:ext cx="455681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45B4-87CF-4AF8-9A8A-1E91AB4263B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720" y="5851227"/>
            <a:ext cx="1043126" cy="445260"/>
          </a:xfrm>
          <a:prstGeom prst="rect">
            <a:avLst/>
          </a:prstGeom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646" y="1260540"/>
            <a:ext cx="7315200" cy="411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525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75</Words>
  <Application>Microsoft Office PowerPoint</Application>
  <PresentationFormat>On-screen Show (4:3)</PresentationFormat>
  <Paragraphs>34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North 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rbuchanan</dc:creator>
  <cp:lastModifiedBy>Jim Davidson</cp:lastModifiedBy>
  <cp:revision>135</cp:revision>
  <cp:lastPrinted>2014-03-04T18:00:02Z</cp:lastPrinted>
  <dcterms:created xsi:type="dcterms:W3CDTF">2010-12-08T21:15:17Z</dcterms:created>
  <dcterms:modified xsi:type="dcterms:W3CDTF">2014-05-28T15:58:37Z</dcterms:modified>
</cp:coreProperties>
</file>