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3714" r:id="rId2"/>
    <p:sldMasterId id="2147483721" r:id="rId3"/>
    <p:sldMasterId id="2147483727" r:id="rId4"/>
  </p:sldMasterIdLst>
  <p:notesMasterIdLst>
    <p:notesMasterId r:id="rId90"/>
  </p:notesMasterIdLst>
  <p:handoutMasterIdLst>
    <p:handoutMasterId r:id="rId91"/>
  </p:handoutMasterIdLst>
  <p:sldIdLst>
    <p:sldId id="485" r:id="rId5"/>
    <p:sldId id="486" r:id="rId6"/>
    <p:sldId id="487" r:id="rId7"/>
    <p:sldId id="488" r:id="rId8"/>
    <p:sldId id="491" r:id="rId9"/>
    <p:sldId id="383" r:id="rId10"/>
    <p:sldId id="427" r:id="rId11"/>
    <p:sldId id="392" r:id="rId12"/>
    <p:sldId id="412" r:id="rId13"/>
    <p:sldId id="420" r:id="rId14"/>
    <p:sldId id="401" r:id="rId15"/>
    <p:sldId id="437" r:id="rId16"/>
    <p:sldId id="324" r:id="rId17"/>
    <p:sldId id="363" r:id="rId18"/>
    <p:sldId id="326" r:id="rId19"/>
    <p:sldId id="365" r:id="rId20"/>
    <p:sldId id="332" r:id="rId21"/>
    <p:sldId id="418" r:id="rId22"/>
    <p:sldId id="495" r:id="rId23"/>
    <p:sldId id="496" r:id="rId24"/>
    <p:sldId id="449" r:id="rId25"/>
    <p:sldId id="435" r:id="rId26"/>
    <p:sldId id="436" r:id="rId27"/>
    <p:sldId id="374" r:id="rId28"/>
    <p:sldId id="394" r:id="rId29"/>
    <p:sldId id="430" r:id="rId30"/>
    <p:sldId id="483" r:id="rId31"/>
    <p:sldId id="375" r:id="rId32"/>
    <p:sldId id="378" r:id="rId33"/>
    <p:sldId id="379" r:id="rId34"/>
    <p:sldId id="456" r:id="rId35"/>
    <p:sldId id="443" r:id="rId36"/>
    <p:sldId id="455" r:id="rId37"/>
    <p:sldId id="454" r:id="rId38"/>
    <p:sldId id="453" r:id="rId39"/>
    <p:sldId id="445" r:id="rId40"/>
    <p:sldId id="501" r:id="rId41"/>
    <p:sldId id="402" r:id="rId42"/>
    <p:sldId id="403" r:id="rId43"/>
    <p:sldId id="404" r:id="rId44"/>
    <p:sldId id="446" r:id="rId45"/>
    <p:sldId id="447" r:id="rId46"/>
    <p:sldId id="377" r:id="rId47"/>
    <p:sldId id="359" r:id="rId48"/>
    <p:sldId id="360" r:id="rId49"/>
    <p:sldId id="380" r:id="rId50"/>
    <p:sldId id="410" r:id="rId51"/>
    <p:sldId id="450" r:id="rId52"/>
    <p:sldId id="481" r:id="rId53"/>
    <p:sldId id="411" r:id="rId54"/>
    <p:sldId id="381" r:id="rId55"/>
    <p:sldId id="472" r:id="rId56"/>
    <p:sldId id="459" r:id="rId57"/>
    <p:sldId id="479" r:id="rId58"/>
    <p:sldId id="473" r:id="rId59"/>
    <p:sldId id="474" r:id="rId60"/>
    <p:sldId id="467" r:id="rId61"/>
    <p:sldId id="477" r:id="rId62"/>
    <p:sldId id="470" r:id="rId63"/>
    <p:sldId id="469" r:id="rId64"/>
    <p:sldId id="471" r:id="rId65"/>
    <p:sldId id="478" r:id="rId66"/>
    <p:sldId id="476" r:id="rId67"/>
    <p:sldId id="475" r:id="rId68"/>
    <p:sldId id="466" r:id="rId69"/>
    <p:sldId id="468" r:id="rId70"/>
    <p:sldId id="502" r:id="rId71"/>
    <p:sldId id="328" r:id="rId72"/>
    <p:sldId id="329" r:id="rId73"/>
    <p:sldId id="316" r:id="rId74"/>
    <p:sldId id="503" r:id="rId75"/>
    <p:sldId id="451" r:id="rId76"/>
    <p:sldId id="500" r:id="rId77"/>
    <p:sldId id="499" r:id="rId78"/>
    <p:sldId id="497" r:id="rId79"/>
    <p:sldId id="498" r:id="rId80"/>
    <p:sldId id="426" r:id="rId81"/>
    <p:sldId id="429" r:id="rId82"/>
    <p:sldId id="415" r:id="rId83"/>
    <p:sldId id="425" r:id="rId84"/>
    <p:sldId id="440" r:id="rId85"/>
    <p:sldId id="416" r:id="rId86"/>
    <p:sldId id="386" r:id="rId87"/>
    <p:sldId id="452" r:id="rId88"/>
    <p:sldId id="389" r:id="rId89"/>
  </p:sldIdLst>
  <p:sldSz cx="9144000" cy="6858000" type="screen4x3"/>
  <p:notesSz cx="69342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8047"/>
    <a:srgbClr val="D0DAD2"/>
    <a:srgbClr val="CFE2C8"/>
    <a:srgbClr val="AFCEA2"/>
    <a:srgbClr val="EE9A54"/>
    <a:srgbClr val="677E4C"/>
    <a:srgbClr val="FF0000"/>
    <a:srgbClr val="747A52"/>
    <a:srgbClr val="FBFBFB"/>
    <a:srgbClr val="D5E2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912" autoAdjust="0"/>
    <p:restoredTop sz="90493" autoAdjust="0"/>
  </p:normalViewPr>
  <p:slideViewPr>
    <p:cSldViewPr>
      <p:cViewPr>
        <p:scale>
          <a:sx n="66" d="100"/>
          <a:sy n="66" d="100"/>
        </p:scale>
        <p:origin x="-127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3696" y="-108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2052B8-7D34-4EBD-9566-14130B6A2C16}" type="doc">
      <dgm:prSet loTypeId="urn:microsoft.com/office/officeart/2005/8/layout/arrow5" loCatId="relationship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91D44BF-26CA-493F-A9B1-6ACA5181AAF4}">
      <dgm:prSet phldrT="[Text]"/>
      <dgm:spPr/>
      <dgm:t>
        <a:bodyPr/>
        <a:lstStyle/>
        <a:p>
          <a:r>
            <a:rPr lang="en-US" b="1" cap="none" spc="0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Billing</a:t>
          </a:r>
          <a:endParaRPr lang="en-US" b="1" cap="none" spc="0" dirty="0">
            <a:ln w="12700">
              <a:prstDash val="solid"/>
            </a:ln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72BD675F-7E62-41DC-96D4-35E8EF60DB6B}" type="parTrans" cxnId="{FC7CB1B1-6064-4885-BD70-40DCA8F9CC49}">
      <dgm:prSet/>
      <dgm:spPr/>
      <dgm:t>
        <a:bodyPr/>
        <a:lstStyle/>
        <a:p>
          <a:endParaRPr lang="en-US" b="1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8605F9D4-AD9C-4CAB-BB04-BE26B852DE0F}" type="sibTrans" cxnId="{FC7CB1B1-6064-4885-BD70-40DCA8F9CC49}">
      <dgm:prSet/>
      <dgm:spPr/>
      <dgm:t>
        <a:bodyPr/>
        <a:lstStyle/>
        <a:p>
          <a:endParaRPr lang="en-US" b="1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528E06EC-B66C-4773-95A6-61A67EBC722F}">
      <dgm:prSet phldrT="[Text]"/>
      <dgm:spPr/>
      <dgm:t>
        <a:bodyPr/>
        <a:lstStyle/>
        <a:p>
          <a:r>
            <a:rPr lang="en-US" b="1" cap="none" spc="0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Payment</a:t>
          </a:r>
          <a:endParaRPr lang="en-US" b="1" cap="none" spc="0" dirty="0">
            <a:ln w="12700">
              <a:prstDash val="solid"/>
            </a:ln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F5E3F9C2-B2A3-4DF2-948D-7CF844222254}" type="parTrans" cxnId="{15CAF0A9-6D8D-4755-A156-9CA9ABCC459D}">
      <dgm:prSet/>
      <dgm:spPr/>
      <dgm:t>
        <a:bodyPr/>
        <a:lstStyle/>
        <a:p>
          <a:endParaRPr lang="en-US" b="1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B5458B34-7033-4189-89D6-7131B5C67BC0}" type="sibTrans" cxnId="{15CAF0A9-6D8D-4755-A156-9CA9ABCC459D}">
      <dgm:prSet/>
      <dgm:spPr/>
      <dgm:t>
        <a:bodyPr/>
        <a:lstStyle/>
        <a:p>
          <a:endParaRPr lang="en-US" b="1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3357A938-FA94-4BE2-A821-E58C046F19D9}" type="pres">
      <dgm:prSet presAssocID="{652052B8-7D34-4EBD-9566-14130B6A2C1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43B18F-BA7C-4B27-A631-AE3DF7774836}" type="pres">
      <dgm:prSet presAssocID="{191D44BF-26CA-493F-A9B1-6ACA5181AAF4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D5AF71-9B2B-42D5-9268-C24B0A512535}" type="pres">
      <dgm:prSet presAssocID="{528E06EC-B66C-4773-95A6-61A67EBC722F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CAF0A9-6D8D-4755-A156-9CA9ABCC459D}" srcId="{652052B8-7D34-4EBD-9566-14130B6A2C16}" destId="{528E06EC-B66C-4773-95A6-61A67EBC722F}" srcOrd="1" destOrd="0" parTransId="{F5E3F9C2-B2A3-4DF2-948D-7CF844222254}" sibTransId="{B5458B34-7033-4189-89D6-7131B5C67BC0}"/>
    <dgm:cxn modelId="{3E0A169A-E5F2-4588-AE27-42BEED73E918}" type="presOf" srcId="{652052B8-7D34-4EBD-9566-14130B6A2C16}" destId="{3357A938-FA94-4BE2-A821-E58C046F19D9}" srcOrd="0" destOrd="0" presId="urn:microsoft.com/office/officeart/2005/8/layout/arrow5"/>
    <dgm:cxn modelId="{EF6AAC52-A33C-46DE-9A20-89A8DB466D1D}" type="presOf" srcId="{191D44BF-26CA-493F-A9B1-6ACA5181AAF4}" destId="{1C43B18F-BA7C-4B27-A631-AE3DF7774836}" srcOrd="0" destOrd="0" presId="urn:microsoft.com/office/officeart/2005/8/layout/arrow5"/>
    <dgm:cxn modelId="{0FC0D47B-5D70-4C41-AFF3-C9DD9B17E360}" type="presOf" srcId="{528E06EC-B66C-4773-95A6-61A67EBC722F}" destId="{7FD5AF71-9B2B-42D5-9268-C24B0A512535}" srcOrd="0" destOrd="0" presId="urn:microsoft.com/office/officeart/2005/8/layout/arrow5"/>
    <dgm:cxn modelId="{FC7CB1B1-6064-4885-BD70-40DCA8F9CC49}" srcId="{652052B8-7D34-4EBD-9566-14130B6A2C16}" destId="{191D44BF-26CA-493F-A9B1-6ACA5181AAF4}" srcOrd="0" destOrd="0" parTransId="{72BD675F-7E62-41DC-96D4-35E8EF60DB6B}" sibTransId="{8605F9D4-AD9C-4CAB-BB04-BE26B852DE0F}"/>
    <dgm:cxn modelId="{A881CA1A-C814-4246-88FA-07EAEBC5326C}" type="presParOf" srcId="{3357A938-FA94-4BE2-A821-E58C046F19D9}" destId="{1C43B18F-BA7C-4B27-A631-AE3DF7774836}" srcOrd="0" destOrd="0" presId="urn:microsoft.com/office/officeart/2005/8/layout/arrow5"/>
    <dgm:cxn modelId="{A1D62F74-F120-4371-A6B5-239251367649}" type="presParOf" srcId="{3357A938-FA94-4BE2-A821-E58C046F19D9}" destId="{7FD5AF71-9B2B-42D5-9268-C24B0A512535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E03B4B2-87A8-40BD-9FED-2618B66995C3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A832A27F-EFF5-4721-8D42-0DC02AA4D54E}">
      <dgm:prSet phldrT="[Text]"/>
      <dgm:spPr/>
      <dgm:t>
        <a:bodyPr/>
        <a:lstStyle/>
        <a:p>
          <a:r>
            <a:rPr lang="en-US" baseline="0" dirty="0" smtClean="0">
              <a:latin typeface="Myriad Pro Light" pitchFamily="34" charset="0"/>
            </a:rPr>
            <a:t>Bill Due</a:t>
          </a:r>
          <a:endParaRPr lang="en-US" baseline="0" dirty="0">
            <a:latin typeface="Myriad Pro Light" pitchFamily="34" charset="0"/>
          </a:endParaRPr>
        </a:p>
      </dgm:t>
    </dgm:pt>
    <dgm:pt modelId="{5FD1A0E9-FACF-4AE1-940A-76F965181D3E}" type="parTrans" cxnId="{0E3A8D09-FD4B-4566-B793-2497BA1FE21E}">
      <dgm:prSet/>
      <dgm:spPr/>
      <dgm:t>
        <a:bodyPr/>
        <a:lstStyle/>
        <a:p>
          <a:endParaRPr lang="en-US"/>
        </a:p>
      </dgm:t>
    </dgm:pt>
    <dgm:pt modelId="{FDCE4201-CDCE-46FC-9B5A-0EC1C574E0F2}" type="sibTrans" cxnId="{0E3A8D09-FD4B-4566-B793-2497BA1FE21E}">
      <dgm:prSet/>
      <dgm:spPr/>
      <dgm:t>
        <a:bodyPr/>
        <a:lstStyle/>
        <a:p>
          <a:endParaRPr lang="en-US"/>
        </a:p>
      </dgm:t>
    </dgm:pt>
    <dgm:pt modelId="{DEA9507C-FF7F-4FFA-A94E-B02BABEA3B14}">
      <dgm:prSet phldrT="[Text]"/>
      <dgm:spPr/>
      <dgm:t>
        <a:bodyPr/>
        <a:lstStyle/>
        <a:p>
          <a:r>
            <a:rPr lang="en-US" baseline="0" dirty="0" smtClean="0">
              <a:latin typeface="Myriad Pro Light" pitchFamily="34" charset="0"/>
            </a:rPr>
            <a:t>Next Bill Cycle Mailed</a:t>
          </a:r>
          <a:endParaRPr lang="en-US" baseline="0" dirty="0">
            <a:latin typeface="Myriad Pro Light" pitchFamily="34" charset="0"/>
          </a:endParaRPr>
        </a:p>
      </dgm:t>
    </dgm:pt>
    <dgm:pt modelId="{1657D2E5-5846-4B8B-B747-3A57D3BD2D8F}" type="parTrans" cxnId="{84685604-FF95-4EDD-980A-E41794EA24FF}">
      <dgm:prSet/>
      <dgm:spPr/>
      <dgm:t>
        <a:bodyPr/>
        <a:lstStyle/>
        <a:p>
          <a:endParaRPr lang="en-US"/>
        </a:p>
      </dgm:t>
    </dgm:pt>
    <dgm:pt modelId="{6DDDA7F3-9603-4D40-9243-D8565F3FC263}" type="sibTrans" cxnId="{84685604-FF95-4EDD-980A-E41794EA24FF}">
      <dgm:prSet/>
      <dgm:spPr/>
      <dgm:t>
        <a:bodyPr/>
        <a:lstStyle/>
        <a:p>
          <a:endParaRPr lang="en-US"/>
        </a:p>
      </dgm:t>
    </dgm:pt>
    <dgm:pt modelId="{C2C0A7F4-25A2-4899-A727-E7AE307B992A}">
      <dgm:prSet phldrT="[Text]"/>
      <dgm:spPr/>
      <dgm:t>
        <a:bodyPr/>
        <a:lstStyle/>
        <a:p>
          <a:r>
            <a:rPr lang="en-US" baseline="0" dirty="0" smtClean="0">
              <a:latin typeface="Myriad Pro Light" pitchFamily="34" charset="0"/>
            </a:rPr>
            <a:t> Account Shut-Off</a:t>
          </a:r>
          <a:endParaRPr lang="en-US" baseline="0" dirty="0">
            <a:latin typeface="Myriad Pro Light" pitchFamily="34" charset="0"/>
          </a:endParaRPr>
        </a:p>
      </dgm:t>
    </dgm:pt>
    <dgm:pt modelId="{08CBA836-E9A1-49CB-AF08-6D0EBF919494}" type="parTrans" cxnId="{A38AC78F-A0C9-440E-B3FC-47B164D20373}">
      <dgm:prSet/>
      <dgm:spPr/>
      <dgm:t>
        <a:bodyPr/>
        <a:lstStyle/>
        <a:p>
          <a:endParaRPr lang="en-US"/>
        </a:p>
      </dgm:t>
    </dgm:pt>
    <dgm:pt modelId="{2D78CA7B-4DBE-4A6D-A763-A3F74D2F6CFB}" type="sibTrans" cxnId="{A38AC78F-A0C9-440E-B3FC-47B164D20373}">
      <dgm:prSet/>
      <dgm:spPr/>
      <dgm:t>
        <a:bodyPr/>
        <a:lstStyle/>
        <a:p>
          <a:endParaRPr lang="en-US"/>
        </a:p>
      </dgm:t>
    </dgm:pt>
    <dgm:pt modelId="{75ABAB01-99EB-492E-8E07-C7201DA81C49}">
      <dgm:prSet phldrT="[Text]"/>
      <dgm:spPr/>
      <dgm:t>
        <a:bodyPr/>
        <a:lstStyle/>
        <a:p>
          <a:r>
            <a:rPr lang="en-US" baseline="0" dirty="0" smtClean="0">
              <a:latin typeface="Myriad Pro Light" pitchFamily="34" charset="0"/>
            </a:rPr>
            <a:t>Late Fee Applied</a:t>
          </a:r>
          <a:endParaRPr lang="en-US" baseline="0" dirty="0">
            <a:latin typeface="Myriad Pro Light" pitchFamily="34" charset="0"/>
          </a:endParaRPr>
        </a:p>
      </dgm:t>
    </dgm:pt>
    <dgm:pt modelId="{1F0DFAF1-EB03-446E-BD51-051E98A0C9C3}" type="parTrans" cxnId="{A6A48404-62DC-4D53-B936-CA42A44B5B58}">
      <dgm:prSet/>
      <dgm:spPr/>
      <dgm:t>
        <a:bodyPr/>
        <a:lstStyle/>
        <a:p>
          <a:endParaRPr lang="en-US"/>
        </a:p>
      </dgm:t>
    </dgm:pt>
    <dgm:pt modelId="{4E99A945-FE4E-4BEC-B38A-17D279ABAFA5}" type="sibTrans" cxnId="{A6A48404-62DC-4D53-B936-CA42A44B5B58}">
      <dgm:prSet/>
      <dgm:spPr/>
      <dgm:t>
        <a:bodyPr/>
        <a:lstStyle/>
        <a:p>
          <a:endParaRPr lang="en-US"/>
        </a:p>
      </dgm:t>
    </dgm:pt>
    <dgm:pt modelId="{3BF5EFF4-A83F-4654-AC9A-7E69FE863FC7}">
      <dgm:prSet phldrT="[Text]"/>
      <dgm:spPr/>
      <dgm:t>
        <a:bodyPr/>
        <a:lstStyle/>
        <a:p>
          <a:r>
            <a:rPr lang="en-US" baseline="0" dirty="0" smtClean="0">
              <a:latin typeface="Myriad Pro Light" pitchFamily="34" charset="0"/>
            </a:rPr>
            <a:t> 2</a:t>
          </a:r>
          <a:r>
            <a:rPr lang="en-US" baseline="30000" dirty="0" smtClean="0">
              <a:latin typeface="Myriad Pro Light" pitchFamily="34" charset="0"/>
            </a:rPr>
            <a:t>nd</a:t>
          </a:r>
          <a:r>
            <a:rPr lang="en-US" baseline="0" dirty="0" smtClean="0">
              <a:latin typeface="Myriad Pro Light" pitchFamily="34" charset="0"/>
            </a:rPr>
            <a:t> Notice Mailing</a:t>
          </a:r>
          <a:endParaRPr lang="en-US" baseline="0" dirty="0">
            <a:latin typeface="Myriad Pro Light" pitchFamily="34" charset="0"/>
          </a:endParaRPr>
        </a:p>
      </dgm:t>
    </dgm:pt>
    <dgm:pt modelId="{0BCCC701-C124-4D6D-950C-1F9EB4592028}" type="sibTrans" cxnId="{3C3E3660-0468-4EF8-9957-6524F10FEEF7}">
      <dgm:prSet/>
      <dgm:spPr/>
      <dgm:t>
        <a:bodyPr/>
        <a:lstStyle/>
        <a:p>
          <a:endParaRPr lang="en-US"/>
        </a:p>
      </dgm:t>
    </dgm:pt>
    <dgm:pt modelId="{9A9FE284-3B0B-4911-9D91-CCAF44525A77}" type="parTrans" cxnId="{3C3E3660-0468-4EF8-9957-6524F10FEEF7}">
      <dgm:prSet/>
      <dgm:spPr/>
      <dgm:t>
        <a:bodyPr/>
        <a:lstStyle/>
        <a:p>
          <a:endParaRPr lang="en-US"/>
        </a:p>
      </dgm:t>
    </dgm:pt>
    <dgm:pt modelId="{11E3AC03-4636-4086-B304-15F106DD1A2F}">
      <dgm:prSet phldrT="[Text]"/>
      <dgm:spPr/>
      <dgm:t>
        <a:bodyPr/>
        <a:lstStyle/>
        <a:p>
          <a:r>
            <a:rPr lang="en-US" baseline="0" dirty="0" smtClean="0">
              <a:latin typeface="Myriad Pro Light" pitchFamily="34" charset="0"/>
            </a:rPr>
            <a:t>Bill Mailed</a:t>
          </a:r>
          <a:endParaRPr lang="en-US" baseline="0" dirty="0">
            <a:latin typeface="Myriad Pro Light" pitchFamily="34" charset="0"/>
          </a:endParaRPr>
        </a:p>
      </dgm:t>
    </dgm:pt>
    <dgm:pt modelId="{06FC0805-DBF1-42A1-8400-45CF8F100C3C}" type="parTrans" cxnId="{F8048B1D-58BD-4C10-955E-3CAE939C8C70}">
      <dgm:prSet/>
      <dgm:spPr/>
      <dgm:t>
        <a:bodyPr/>
        <a:lstStyle/>
        <a:p>
          <a:endParaRPr lang="en-US"/>
        </a:p>
      </dgm:t>
    </dgm:pt>
    <dgm:pt modelId="{110494B7-366D-47E5-B412-1E9A49A8AB35}" type="sibTrans" cxnId="{F8048B1D-58BD-4C10-955E-3CAE939C8C70}">
      <dgm:prSet/>
      <dgm:spPr/>
      <dgm:t>
        <a:bodyPr/>
        <a:lstStyle/>
        <a:p>
          <a:endParaRPr lang="en-US"/>
        </a:p>
      </dgm:t>
    </dgm:pt>
    <dgm:pt modelId="{C8181B75-ADDA-4861-8D7B-3FFFF59AA41F}" type="pres">
      <dgm:prSet presAssocID="{2E03B4B2-87A8-40BD-9FED-2618B66995C3}" presName="Name0" presStyleCnt="0">
        <dgm:presLayoutVars>
          <dgm:dir/>
          <dgm:animLvl val="lvl"/>
          <dgm:resizeHandles val="exact"/>
        </dgm:presLayoutVars>
      </dgm:prSet>
      <dgm:spPr/>
    </dgm:pt>
    <dgm:pt modelId="{D483AE7F-6C71-4999-A49E-90860F3C571F}" type="pres">
      <dgm:prSet presAssocID="{11E3AC03-4636-4086-B304-15F106DD1A2F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654584-A813-4B33-A2F6-FA007AA83016}" type="pres">
      <dgm:prSet presAssocID="{110494B7-366D-47E5-B412-1E9A49A8AB35}" presName="parTxOnlySpace" presStyleCnt="0"/>
      <dgm:spPr/>
    </dgm:pt>
    <dgm:pt modelId="{17136A20-3F91-4CCD-83BD-25C6FC107778}" type="pres">
      <dgm:prSet presAssocID="{A832A27F-EFF5-4721-8D42-0DC02AA4D54E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00FAF1-9635-47F1-97C1-D9DDE6779295}" type="pres">
      <dgm:prSet presAssocID="{FDCE4201-CDCE-46FC-9B5A-0EC1C574E0F2}" presName="parTxOnlySpace" presStyleCnt="0"/>
      <dgm:spPr/>
    </dgm:pt>
    <dgm:pt modelId="{0C8325FF-DE51-480E-AF60-660571A2BB34}" type="pres">
      <dgm:prSet presAssocID="{3BF5EFF4-A83F-4654-AC9A-7E69FE863FC7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C0E4ED-2CA3-4DD4-9471-2889C389B7D5}" type="pres">
      <dgm:prSet presAssocID="{0BCCC701-C124-4D6D-950C-1F9EB4592028}" presName="parTxOnlySpace" presStyleCnt="0"/>
      <dgm:spPr/>
    </dgm:pt>
    <dgm:pt modelId="{961F76BA-5F33-4BBE-82D8-59A8E0177F0B}" type="pres">
      <dgm:prSet presAssocID="{75ABAB01-99EB-492E-8E07-C7201DA81C49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447BB9-C787-4EED-A8E7-EF8803EF2D9C}" type="pres">
      <dgm:prSet presAssocID="{4E99A945-FE4E-4BEC-B38A-17D279ABAFA5}" presName="parTxOnlySpace" presStyleCnt="0"/>
      <dgm:spPr/>
    </dgm:pt>
    <dgm:pt modelId="{9C6DBD0A-6F8C-45F2-9A57-1DD27FE8C7F7}" type="pres">
      <dgm:prSet presAssocID="{DEA9507C-FF7F-4FFA-A94E-B02BABEA3B14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66F162-2791-4B81-9A85-1706865E2BDD}" type="pres">
      <dgm:prSet presAssocID="{6DDDA7F3-9603-4D40-9243-D8565F3FC263}" presName="parTxOnlySpace" presStyleCnt="0"/>
      <dgm:spPr/>
    </dgm:pt>
    <dgm:pt modelId="{ADC01688-D888-4408-A69C-B7C8F5ACE23E}" type="pres">
      <dgm:prSet presAssocID="{C2C0A7F4-25A2-4899-A727-E7AE307B992A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FFF01E5-F153-4EAA-A62B-94F7795F1299}" type="presOf" srcId="{11E3AC03-4636-4086-B304-15F106DD1A2F}" destId="{D483AE7F-6C71-4999-A49E-90860F3C571F}" srcOrd="0" destOrd="0" presId="urn:microsoft.com/office/officeart/2005/8/layout/chevron1"/>
    <dgm:cxn modelId="{A38AC78F-A0C9-440E-B3FC-47B164D20373}" srcId="{2E03B4B2-87A8-40BD-9FED-2618B66995C3}" destId="{C2C0A7F4-25A2-4899-A727-E7AE307B992A}" srcOrd="5" destOrd="0" parTransId="{08CBA836-E9A1-49CB-AF08-6D0EBF919494}" sibTransId="{2D78CA7B-4DBE-4A6D-A763-A3F74D2F6CFB}"/>
    <dgm:cxn modelId="{84685604-FF95-4EDD-980A-E41794EA24FF}" srcId="{2E03B4B2-87A8-40BD-9FED-2618B66995C3}" destId="{DEA9507C-FF7F-4FFA-A94E-B02BABEA3B14}" srcOrd="4" destOrd="0" parTransId="{1657D2E5-5846-4B8B-B747-3A57D3BD2D8F}" sibTransId="{6DDDA7F3-9603-4D40-9243-D8565F3FC263}"/>
    <dgm:cxn modelId="{1B3F7D4E-BF44-448A-A98A-A31097B08281}" type="presOf" srcId="{2E03B4B2-87A8-40BD-9FED-2618B66995C3}" destId="{C8181B75-ADDA-4861-8D7B-3FFFF59AA41F}" srcOrd="0" destOrd="0" presId="urn:microsoft.com/office/officeart/2005/8/layout/chevron1"/>
    <dgm:cxn modelId="{8C10219E-A31C-49F5-89A6-37010B692AAE}" type="presOf" srcId="{A832A27F-EFF5-4721-8D42-0DC02AA4D54E}" destId="{17136A20-3F91-4CCD-83BD-25C6FC107778}" srcOrd="0" destOrd="0" presId="urn:microsoft.com/office/officeart/2005/8/layout/chevron1"/>
    <dgm:cxn modelId="{7BB44265-F9B0-4076-959C-179EDFDBE14A}" type="presOf" srcId="{3BF5EFF4-A83F-4654-AC9A-7E69FE863FC7}" destId="{0C8325FF-DE51-480E-AF60-660571A2BB34}" srcOrd="0" destOrd="0" presId="urn:microsoft.com/office/officeart/2005/8/layout/chevron1"/>
    <dgm:cxn modelId="{A6A48404-62DC-4D53-B936-CA42A44B5B58}" srcId="{2E03B4B2-87A8-40BD-9FED-2618B66995C3}" destId="{75ABAB01-99EB-492E-8E07-C7201DA81C49}" srcOrd="3" destOrd="0" parTransId="{1F0DFAF1-EB03-446E-BD51-051E98A0C9C3}" sibTransId="{4E99A945-FE4E-4BEC-B38A-17D279ABAFA5}"/>
    <dgm:cxn modelId="{BB66F703-74B1-418B-B541-92EE2708AD08}" type="presOf" srcId="{DEA9507C-FF7F-4FFA-A94E-B02BABEA3B14}" destId="{9C6DBD0A-6F8C-45F2-9A57-1DD27FE8C7F7}" srcOrd="0" destOrd="0" presId="urn:microsoft.com/office/officeart/2005/8/layout/chevron1"/>
    <dgm:cxn modelId="{F8048B1D-58BD-4C10-955E-3CAE939C8C70}" srcId="{2E03B4B2-87A8-40BD-9FED-2618B66995C3}" destId="{11E3AC03-4636-4086-B304-15F106DD1A2F}" srcOrd="0" destOrd="0" parTransId="{06FC0805-DBF1-42A1-8400-45CF8F100C3C}" sibTransId="{110494B7-366D-47E5-B412-1E9A49A8AB35}"/>
    <dgm:cxn modelId="{83B7119C-54A4-440A-B82F-DF870B590246}" type="presOf" srcId="{C2C0A7F4-25A2-4899-A727-E7AE307B992A}" destId="{ADC01688-D888-4408-A69C-B7C8F5ACE23E}" srcOrd="0" destOrd="0" presId="urn:microsoft.com/office/officeart/2005/8/layout/chevron1"/>
    <dgm:cxn modelId="{0E3A8D09-FD4B-4566-B793-2497BA1FE21E}" srcId="{2E03B4B2-87A8-40BD-9FED-2618B66995C3}" destId="{A832A27F-EFF5-4721-8D42-0DC02AA4D54E}" srcOrd="1" destOrd="0" parTransId="{5FD1A0E9-FACF-4AE1-940A-76F965181D3E}" sibTransId="{FDCE4201-CDCE-46FC-9B5A-0EC1C574E0F2}"/>
    <dgm:cxn modelId="{3C3E3660-0468-4EF8-9957-6524F10FEEF7}" srcId="{2E03B4B2-87A8-40BD-9FED-2618B66995C3}" destId="{3BF5EFF4-A83F-4654-AC9A-7E69FE863FC7}" srcOrd="2" destOrd="0" parTransId="{9A9FE284-3B0B-4911-9D91-CCAF44525A77}" sibTransId="{0BCCC701-C124-4D6D-950C-1F9EB4592028}"/>
    <dgm:cxn modelId="{6644EA98-96F6-463F-99E2-AB5C0F5F04B2}" type="presOf" srcId="{75ABAB01-99EB-492E-8E07-C7201DA81C49}" destId="{961F76BA-5F33-4BBE-82D8-59A8E0177F0B}" srcOrd="0" destOrd="0" presId="urn:microsoft.com/office/officeart/2005/8/layout/chevron1"/>
    <dgm:cxn modelId="{618BC367-D080-4BD2-BD63-F5034DEF703E}" type="presParOf" srcId="{C8181B75-ADDA-4861-8D7B-3FFFF59AA41F}" destId="{D483AE7F-6C71-4999-A49E-90860F3C571F}" srcOrd="0" destOrd="0" presId="urn:microsoft.com/office/officeart/2005/8/layout/chevron1"/>
    <dgm:cxn modelId="{4B9CEAC6-AABA-4AAE-980B-6EFF5F62386E}" type="presParOf" srcId="{C8181B75-ADDA-4861-8D7B-3FFFF59AA41F}" destId="{9C654584-A813-4B33-A2F6-FA007AA83016}" srcOrd="1" destOrd="0" presId="urn:microsoft.com/office/officeart/2005/8/layout/chevron1"/>
    <dgm:cxn modelId="{1888A14B-9673-47BE-A0CF-BFCB5AEDC480}" type="presParOf" srcId="{C8181B75-ADDA-4861-8D7B-3FFFF59AA41F}" destId="{17136A20-3F91-4CCD-83BD-25C6FC107778}" srcOrd="2" destOrd="0" presId="urn:microsoft.com/office/officeart/2005/8/layout/chevron1"/>
    <dgm:cxn modelId="{E85C3093-7367-4952-BFFE-878A86E82FD2}" type="presParOf" srcId="{C8181B75-ADDA-4861-8D7B-3FFFF59AA41F}" destId="{8F00FAF1-9635-47F1-97C1-D9DDE6779295}" srcOrd="3" destOrd="0" presId="urn:microsoft.com/office/officeart/2005/8/layout/chevron1"/>
    <dgm:cxn modelId="{77B5900F-AAB9-4ED7-9993-E62C51737062}" type="presParOf" srcId="{C8181B75-ADDA-4861-8D7B-3FFFF59AA41F}" destId="{0C8325FF-DE51-480E-AF60-660571A2BB34}" srcOrd="4" destOrd="0" presId="urn:microsoft.com/office/officeart/2005/8/layout/chevron1"/>
    <dgm:cxn modelId="{80A2C986-A595-4016-902A-FC5EF07D2532}" type="presParOf" srcId="{C8181B75-ADDA-4861-8D7B-3FFFF59AA41F}" destId="{87C0E4ED-2CA3-4DD4-9471-2889C389B7D5}" srcOrd="5" destOrd="0" presId="urn:microsoft.com/office/officeart/2005/8/layout/chevron1"/>
    <dgm:cxn modelId="{DECCB856-3B3E-4CB0-86BE-BEC23E1DAAF6}" type="presParOf" srcId="{C8181B75-ADDA-4861-8D7B-3FFFF59AA41F}" destId="{961F76BA-5F33-4BBE-82D8-59A8E0177F0B}" srcOrd="6" destOrd="0" presId="urn:microsoft.com/office/officeart/2005/8/layout/chevron1"/>
    <dgm:cxn modelId="{0C35C2C7-FF21-4C3B-A61F-8DFE1BBA2ECE}" type="presParOf" srcId="{C8181B75-ADDA-4861-8D7B-3FFFF59AA41F}" destId="{4A447BB9-C787-4EED-A8E7-EF8803EF2D9C}" srcOrd="7" destOrd="0" presId="urn:microsoft.com/office/officeart/2005/8/layout/chevron1"/>
    <dgm:cxn modelId="{00C1A91B-06C3-4178-A680-B89DFC1BB1C9}" type="presParOf" srcId="{C8181B75-ADDA-4861-8D7B-3FFFF59AA41F}" destId="{9C6DBD0A-6F8C-45F2-9A57-1DD27FE8C7F7}" srcOrd="8" destOrd="0" presId="urn:microsoft.com/office/officeart/2005/8/layout/chevron1"/>
    <dgm:cxn modelId="{FCFAC617-5CEE-423C-B5FA-6BBEFF79FC57}" type="presParOf" srcId="{C8181B75-ADDA-4861-8D7B-3FFFF59AA41F}" destId="{6F66F162-2791-4B81-9A85-1706865E2BDD}" srcOrd="9" destOrd="0" presId="urn:microsoft.com/office/officeart/2005/8/layout/chevron1"/>
    <dgm:cxn modelId="{923D0CD6-91F5-4FCC-B6F8-0F84F7772AB0}" type="presParOf" srcId="{C8181B75-ADDA-4861-8D7B-3FFFF59AA41F}" destId="{ADC01688-D888-4408-A69C-B7C8F5ACE23E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75BBEBA-C6C8-4BBE-81F8-4F5B321F2B6A}" type="doc">
      <dgm:prSet loTypeId="urn:microsoft.com/office/officeart/2005/8/layout/venn3" loCatId="relationship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A4B334-FAF5-4259-AF59-7728154EDDE2}">
      <dgm:prSet phldrT="[Text]" custT="1"/>
      <dgm:spPr/>
      <dgm:t>
        <a:bodyPr/>
        <a:lstStyle/>
        <a:p>
          <a:r>
            <a:rPr lang="en-US" sz="1500" b="1" dirty="0" smtClean="0">
              <a:solidFill>
                <a:schemeClr val="tx1"/>
              </a:solidFill>
              <a:effectLst/>
            </a:rPr>
            <a:t>Available</a:t>
          </a:r>
          <a:endParaRPr lang="en-US" sz="1500" dirty="0">
            <a:solidFill>
              <a:schemeClr val="tx1"/>
            </a:solidFill>
            <a:effectLst/>
          </a:endParaRPr>
        </a:p>
      </dgm:t>
    </dgm:pt>
    <dgm:pt modelId="{7658D297-5EAF-4145-8073-2228D50D3850}" type="parTrans" cxnId="{1AA7E10A-5249-403E-BE2C-392C8F51DDA3}">
      <dgm:prSet/>
      <dgm:spPr/>
      <dgm:t>
        <a:bodyPr/>
        <a:lstStyle/>
        <a:p>
          <a:endParaRPr lang="en-US"/>
        </a:p>
      </dgm:t>
    </dgm:pt>
    <dgm:pt modelId="{442751B5-A3DD-45D4-91AA-8C81B1FCD008}" type="sibTrans" cxnId="{1AA7E10A-5249-403E-BE2C-392C8F51DDA3}">
      <dgm:prSet/>
      <dgm:spPr/>
      <dgm:t>
        <a:bodyPr/>
        <a:lstStyle/>
        <a:p>
          <a:endParaRPr lang="en-US"/>
        </a:p>
      </dgm:t>
    </dgm:pt>
    <dgm:pt modelId="{F1E77D3A-70DF-49C8-967C-392A21222C23}">
      <dgm:prSet custT="1"/>
      <dgm:spPr/>
      <dgm:t>
        <a:bodyPr/>
        <a:lstStyle/>
        <a:p>
          <a:r>
            <a:rPr lang="en-US" sz="1600" b="1" dirty="0" smtClean="0"/>
            <a:t>Easy</a:t>
          </a:r>
        </a:p>
      </dgm:t>
    </dgm:pt>
    <dgm:pt modelId="{23E65EED-A6C7-445B-9CB0-E44CF06E717D}" type="parTrans" cxnId="{781562CE-72A9-4711-8CA2-E27E2493ED7B}">
      <dgm:prSet/>
      <dgm:spPr/>
      <dgm:t>
        <a:bodyPr/>
        <a:lstStyle/>
        <a:p>
          <a:endParaRPr lang="en-US"/>
        </a:p>
      </dgm:t>
    </dgm:pt>
    <dgm:pt modelId="{B89F2068-9399-4179-8796-BEEFBA437ECD}" type="sibTrans" cxnId="{781562CE-72A9-4711-8CA2-E27E2493ED7B}">
      <dgm:prSet/>
      <dgm:spPr/>
      <dgm:t>
        <a:bodyPr/>
        <a:lstStyle/>
        <a:p>
          <a:endParaRPr lang="en-US"/>
        </a:p>
      </dgm:t>
    </dgm:pt>
    <dgm:pt modelId="{202DBD18-0D6C-47F1-8432-FC7E1871DB59}">
      <dgm:prSet custT="1"/>
      <dgm:spPr/>
      <dgm:t>
        <a:bodyPr/>
        <a:lstStyle/>
        <a:p>
          <a:r>
            <a:rPr lang="en-US" sz="1600" b="1" dirty="0" smtClean="0">
              <a:solidFill>
                <a:schemeClr val="tx1"/>
              </a:solidFill>
              <a:effectLst/>
            </a:rPr>
            <a:t>Fast</a:t>
          </a:r>
        </a:p>
      </dgm:t>
    </dgm:pt>
    <dgm:pt modelId="{910AAB6A-90FC-4875-A28E-F240505FADE5}" type="parTrans" cxnId="{B043F793-732D-4493-9D06-829446BE3529}">
      <dgm:prSet/>
      <dgm:spPr/>
      <dgm:t>
        <a:bodyPr/>
        <a:lstStyle/>
        <a:p>
          <a:endParaRPr lang="en-US"/>
        </a:p>
      </dgm:t>
    </dgm:pt>
    <dgm:pt modelId="{08630889-1216-4F9A-85DA-2D1542A38B40}" type="sibTrans" cxnId="{B043F793-732D-4493-9D06-829446BE3529}">
      <dgm:prSet/>
      <dgm:spPr/>
      <dgm:t>
        <a:bodyPr/>
        <a:lstStyle/>
        <a:p>
          <a:endParaRPr lang="en-US"/>
        </a:p>
      </dgm:t>
    </dgm:pt>
    <dgm:pt modelId="{8B10C04B-54D1-4FE2-A79E-169EC6F941C7}">
      <dgm:prSet custT="1"/>
      <dgm:spPr/>
      <dgm:t>
        <a:bodyPr/>
        <a:lstStyle/>
        <a:p>
          <a:pPr>
            <a:spcAft>
              <a:spcPts val="300"/>
            </a:spcAft>
          </a:pPr>
          <a:r>
            <a:rPr lang="en-US" sz="1600" b="1" dirty="0" smtClean="0">
              <a:solidFill>
                <a:schemeClr val="tx1"/>
              </a:solidFill>
              <a:effectLst/>
            </a:rPr>
            <a:t>Up-to-Date</a:t>
          </a:r>
        </a:p>
      </dgm:t>
    </dgm:pt>
    <dgm:pt modelId="{39F55791-4F5F-45C7-AF4D-84DC1E174774}" type="parTrans" cxnId="{C7BB44F3-4E1A-486A-BB08-43E867C85EF3}">
      <dgm:prSet/>
      <dgm:spPr/>
      <dgm:t>
        <a:bodyPr/>
        <a:lstStyle/>
        <a:p>
          <a:endParaRPr lang="en-US"/>
        </a:p>
      </dgm:t>
    </dgm:pt>
    <dgm:pt modelId="{4AF08C37-2E4D-434A-94D0-99115DE764B5}" type="sibTrans" cxnId="{C7BB44F3-4E1A-486A-BB08-43E867C85EF3}">
      <dgm:prSet/>
      <dgm:spPr/>
      <dgm:t>
        <a:bodyPr/>
        <a:lstStyle/>
        <a:p>
          <a:endParaRPr lang="en-US"/>
        </a:p>
      </dgm:t>
    </dgm:pt>
    <dgm:pt modelId="{C59A6A0F-1135-424D-BC03-B7D954DF9CC0}">
      <dgm:prSet custT="1"/>
      <dgm:spPr/>
      <dgm:t>
        <a:bodyPr/>
        <a:lstStyle/>
        <a:p>
          <a:r>
            <a:rPr lang="en-US" sz="1600" b="1" dirty="0" smtClean="0">
              <a:solidFill>
                <a:schemeClr val="tx1"/>
              </a:solidFill>
              <a:effectLst/>
            </a:rPr>
            <a:t>Trust-worthy</a:t>
          </a:r>
        </a:p>
      </dgm:t>
    </dgm:pt>
    <dgm:pt modelId="{A4819CA3-9732-470A-B5E0-1470217B8D75}" type="parTrans" cxnId="{4A6B1485-BD2C-4D51-8F79-978D8AB08E58}">
      <dgm:prSet/>
      <dgm:spPr/>
      <dgm:t>
        <a:bodyPr/>
        <a:lstStyle/>
        <a:p>
          <a:endParaRPr lang="en-US"/>
        </a:p>
      </dgm:t>
    </dgm:pt>
    <dgm:pt modelId="{AF70F44D-3B27-4021-BF0A-62780B54978A}" type="sibTrans" cxnId="{4A6B1485-BD2C-4D51-8F79-978D8AB08E58}">
      <dgm:prSet/>
      <dgm:spPr/>
      <dgm:t>
        <a:bodyPr/>
        <a:lstStyle/>
        <a:p>
          <a:endParaRPr lang="en-US"/>
        </a:p>
      </dgm:t>
    </dgm:pt>
    <dgm:pt modelId="{602DC0E6-5E7F-46FE-9263-96F6979EE7C7}">
      <dgm:prSet custT="1"/>
      <dgm:spPr/>
      <dgm:t>
        <a:bodyPr/>
        <a:lstStyle/>
        <a:p>
          <a:r>
            <a:rPr lang="en-US" sz="1600" b="1" dirty="0" smtClean="0">
              <a:solidFill>
                <a:schemeClr val="tx1"/>
              </a:solidFill>
              <a:effectLst/>
            </a:rPr>
            <a:t>Informing</a:t>
          </a:r>
        </a:p>
      </dgm:t>
    </dgm:pt>
    <dgm:pt modelId="{B5534173-9700-4586-BFC5-CF2CD0C0481C}" type="parTrans" cxnId="{B7AC2794-2188-4129-A200-4772EFE125D7}">
      <dgm:prSet/>
      <dgm:spPr/>
      <dgm:t>
        <a:bodyPr/>
        <a:lstStyle/>
        <a:p>
          <a:endParaRPr lang="en-US"/>
        </a:p>
      </dgm:t>
    </dgm:pt>
    <dgm:pt modelId="{FADC4201-5C47-4EB4-941B-A25337F9ADA2}" type="sibTrans" cxnId="{B7AC2794-2188-4129-A200-4772EFE125D7}">
      <dgm:prSet/>
      <dgm:spPr/>
      <dgm:t>
        <a:bodyPr/>
        <a:lstStyle/>
        <a:p>
          <a:endParaRPr lang="en-US"/>
        </a:p>
      </dgm:t>
    </dgm:pt>
    <dgm:pt modelId="{F4015BE0-3ADE-4AAA-BC4C-6249A8D836F0}">
      <dgm:prSet custT="1"/>
      <dgm:spPr/>
      <dgm:t>
        <a:bodyPr/>
        <a:lstStyle/>
        <a:p>
          <a:r>
            <a: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Valued</a:t>
          </a:r>
        </a:p>
      </dgm:t>
    </dgm:pt>
    <dgm:pt modelId="{898D92B8-AC79-4BBA-A5EF-07E396A45121}" type="parTrans" cxnId="{4163A3B1-1263-4280-84E9-F7FCA2E9CEDF}">
      <dgm:prSet/>
      <dgm:spPr/>
      <dgm:t>
        <a:bodyPr/>
        <a:lstStyle/>
        <a:p>
          <a:endParaRPr lang="en-US"/>
        </a:p>
      </dgm:t>
    </dgm:pt>
    <dgm:pt modelId="{2B317531-7D58-4C73-A29E-8A35C116E166}" type="sibTrans" cxnId="{4163A3B1-1263-4280-84E9-F7FCA2E9CEDF}">
      <dgm:prSet/>
      <dgm:spPr/>
      <dgm:t>
        <a:bodyPr/>
        <a:lstStyle/>
        <a:p>
          <a:endParaRPr lang="en-US"/>
        </a:p>
      </dgm:t>
    </dgm:pt>
    <dgm:pt modelId="{A4B82AF0-0F5A-4E99-B238-A093949D73DA}" type="pres">
      <dgm:prSet presAssocID="{D75BBEBA-C6C8-4BBE-81F8-4F5B321F2B6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8DA5BC9-F034-439A-AA72-C51476482EB7}" type="pres">
      <dgm:prSet presAssocID="{4EA4B334-FAF5-4259-AF59-7728154EDDE2}" presName="Name5" presStyleLbl="vennNode1" presStyleIdx="0" presStyleCnt="7" custScaleX="87609" custScaleY="87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79DC5B-BD6F-4BF4-8BEB-E4947FDB02F2}" type="pres">
      <dgm:prSet presAssocID="{442751B5-A3DD-45D4-91AA-8C81B1FCD008}" presName="space" presStyleCnt="0"/>
      <dgm:spPr/>
    </dgm:pt>
    <dgm:pt modelId="{0783940C-6094-4D90-BBE2-BBF999D2ACD4}" type="pres">
      <dgm:prSet presAssocID="{F1E77D3A-70DF-49C8-967C-392A21222C23}" presName="Name5" presStyleLbl="vennNode1" presStyleIdx="1" presStyleCnt="7" custScaleX="89286" custScaleY="896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179C05-7ABD-42FC-9C27-ADFDF106A4F8}" type="pres">
      <dgm:prSet presAssocID="{B89F2068-9399-4179-8796-BEEFBA437ECD}" presName="space" presStyleCnt="0"/>
      <dgm:spPr/>
    </dgm:pt>
    <dgm:pt modelId="{E78FFCBE-ABBB-460A-BC05-F8728D1F571C}" type="pres">
      <dgm:prSet presAssocID="{202DBD18-0D6C-47F1-8432-FC7E1871DB59}" presName="Name5" presStyleLbl="vennNode1" presStyleIdx="2" presStyleCnt="7" custScaleX="89855" custScaleY="894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FCAC6D-A9F2-48B0-AED0-8B3D5232F7D5}" type="pres">
      <dgm:prSet presAssocID="{08630889-1216-4F9A-85DA-2D1542A38B40}" presName="space" presStyleCnt="0"/>
      <dgm:spPr/>
    </dgm:pt>
    <dgm:pt modelId="{1D35045B-29E4-44D7-87C4-ABF181EF1F38}" type="pres">
      <dgm:prSet presAssocID="{8B10C04B-54D1-4FE2-A79E-169EC6F941C7}" presName="Name5" presStyleLbl="vennNode1" presStyleIdx="3" presStyleCnt="7" custScaleX="88624" custScaleY="886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7FD7E6-7A9E-4AA2-B1FE-265F303BC29F}" type="pres">
      <dgm:prSet presAssocID="{4AF08C37-2E4D-434A-94D0-99115DE764B5}" presName="space" presStyleCnt="0"/>
      <dgm:spPr/>
    </dgm:pt>
    <dgm:pt modelId="{877ECA6B-4E48-4F49-B5C9-FB993AC3B67D}" type="pres">
      <dgm:prSet presAssocID="{C59A6A0F-1135-424D-BC03-B7D954DF9CC0}" presName="Name5" presStyleLbl="vennNode1" presStyleIdx="4" presStyleCnt="7" custScaleX="90500" custScaleY="905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8A6997-7D93-4C77-82FF-933E890F566D}" type="pres">
      <dgm:prSet presAssocID="{AF70F44D-3B27-4021-BF0A-62780B54978A}" presName="space" presStyleCnt="0"/>
      <dgm:spPr/>
    </dgm:pt>
    <dgm:pt modelId="{6F9DE826-25E0-4626-ACB3-99F1AED3CB1C}" type="pres">
      <dgm:prSet presAssocID="{602DC0E6-5E7F-46FE-9263-96F6979EE7C7}" presName="Name5" presStyleLbl="vennNode1" presStyleIdx="5" presStyleCnt="7" custScaleX="89653" custScaleY="896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ADC338-740E-4970-9F37-92A3E57AEDFF}" type="pres">
      <dgm:prSet presAssocID="{FADC4201-5C47-4EB4-941B-A25337F9ADA2}" presName="space" presStyleCnt="0"/>
      <dgm:spPr/>
    </dgm:pt>
    <dgm:pt modelId="{4E18AE3D-453B-4398-8A16-C6B6F03240D7}" type="pres">
      <dgm:prSet presAssocID="{F4015BE0-3ADE-4AAA-BC4C-6249A8D836F0}" presName="Name5" presStyleLbl="vennNode1" presStyleIdx="6" presStyleCnt="7" custScaleX="142184" custScaleY="1421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E2D640-7CAC-4C5D-9FBF-0C946F933595}" type="presOf" srcId="{F1E77D3A-70DF-49C8-967C-392A21222C23}" destId="{0783940C-6094-4D90-BBE2-BBF999D2ACD4}" srcOrd="0" destOrd="0" presId="urn:microsoft.com/office/officeart/2005/8/layout/venn3"/>
    <dgm:cxn modelId="{434D03C7-8DD2-4EFA-84FE-D162933201EF}" type="presOf" srcId="{C59A6A0F-1135-424D-BC03-B7D954DF9CC0}" destId="{877ECA6B-4E48-4F49-B5C9-FB993AC3B67D}" srcOrd="0" destOrd="0" presId="urn:microsoft.com/office/officeart/2005/8/layout/venn3"/>
    <dgm:cxn modelId="{4A6B1485-BD2C-4D51-8F79-978D8AB08E58}" srcId="{D75BBEBA-C6C8-4BBE-81F8-4F5B321F2B6A}" destId="{C59A6A0F-1135-424D-BC03-B7D954DF9CC0}" srcOrd="4" destOrd="0" parTransId="{A4819CA3-9732-470A-B5E0-1470217B8D75}" sibTransId="{AF70F44D-3B27-4021-BF0A-62780B54978A}"/>
    <dgm:cxn modelId="{1848418A-73F2-4D13-95E5-DB4BA9626C9E}" type="presOf" srcId="{8B10C04B-54D1-4FE2-A79E-169EC6F941C7}" destId="{1D35045B-29E4-44D7-87C4-ABF181EF1F38}" srcOrd="0" destOrd="0" presId="urn:microsoft.com/office/officeart/2005/8/layout/venn3"/>
    <dgm:cxn modelId="{B043F793-732D-4493-9D06-829446BE3529}" srcId="{D75BBEBA-C6C8-4BBE-81F8-4F5B321F2B6A}" destId="{202DBD18-0D6C-47F1-8432-FC7E1871DB59}" srcOrd="2" destOrd="0" parTransId="{910AAB6A-90FC-4875-A28E-F240505FADE5}" sibTransId="{08630889-1216-4F9A-85DA-2D1542A38B40}"/>
    <dgm:cxn modelId="{1AA7E10A-5249-403E-BE2C-392C8F51DDA3}" srcId="{D75BBEBA-C6C8-4BBE-81F8-4F5B321F2B6A}" destId="{4EA4B334-FAF5-4259-AF59-7728154EDDE2}" srcOrd="0" destOrd="0" parTransId="{7658D297-5EAF-4145-8073-2228D50D3850}" sibTransId="{442751B5-A3DD-45D4-91AA-8C81B1FCD008}"/>
    <dgm:cxn modelId="{B464D3C2-406C-495E-ADB3-5CDBD29AF115}" type="presOf" srcId="{D75BBEBA-C6C8-4BBE-81F8-4F5B321F2B6A}" destId="{A4B82AF0-0F5A-4E99-B238-A093949D73DA}" srcOrd="0" destOrd="0" presId="urn:microsoft.com/office/officeart/2005/8/layout/venn3"/>
    <dgm:cxn modelId="{B7AC2794-2188-4129-A200-4772EFE125D7}" srcId="{D75BBEBA-C6C8-4BBE-81F8-4F5B321F2B6A}" destId="{602DC0E6-5E7F-46FE-9263-96F6979EE7C7}" srcOrd="5" destOrd="0" parTransId="{B5534173-9700-4586-BFC5-CF2CD0C0481C}" sibTransId="{FADC4201-5C47-4EB4-941B-A25337F9ADA2}"/>
    <dgm:cxn modelId="{4163A3B1-1263-4280-84E9-F7FCA2E9CEDF}" srcId="{D75BBEBA-C6C8-4BBE-81F8-4F5B321F2B6A}" destId="{F4015BE0-3ADE-4AAA-BC4C-6249A8D836F0}" srcOrd="6" destOrd="0" parTransId="{898D92B8-AC79-4BBA-A5EF-07E396A45121}" sibTransId="{2B317531-7D58-4C73-A29E-8A35C116E166}"/>
    <dgm:cxn modelId="{F1DD55A9-CF1C-4F1B-B801-6CE6EFBF917F}" type="presOf" srcId="{4EA4B334-FAF5-4259-AF59-7728154EDDE2}" destId="{18DA5BC9-F034-439A-AA72-C51476482EB7}" srcOrd="0" destOrd="0" presId="urn:microsoft.com/office/officeart/2005/8/layout/venn3"/>
    <dgm:cxn modelId="{293DFC13-3ECC-406B-8D1C-6D1569FC0157}" type="presOf" srcId="{202DBD18-0D6C-47F1-8432-FC7E1871DB59}" destId="{E78FFCBE-ABBB-460A-BC05-F8728D1F571C}" srcOrd="0" destOrd="0" presId="urn:microsoft.com/office/officeart/2005/8/layout/venn3"/>
    <dgm:cxn modelId="{781562CE-72A9-4711-8CA2-E27E2493ED7B}" srcId="{D75BBEBA-C6C8-4BBE-81F8-4F5B321F2B6A}" destId="{F1E77D3A-70DF-49C8-967C-392A21222C23}" srcOrd="1" destOrd="0" parTransId="{23E65EED-A6C7-445B-9CB0-E44CF06E717D}" sibTransId="{B89F2068-9399-4179-8796-BEEFBA437ECD}"/>
    <dgm:cxn modelId="{C7BB44F3-4E1A-486A-BB08-43E867C85EF3}" srcId="{D75BBEBA-C6C8-4BBE-81F8-4F5B321F2B6A}" destId="{8B10C04B-54D1-4FE2-A79E-169EC6F941C7}" srcOrd="3" destOrd="0" parTransId="{39F55791-4F5F-45C7-AF4D-84DC1E174774}" sibTransId="{4AF08C37-2E4D-434A-94D0-99115DE764B5}"/>
    <dgm:cxn modelId="{00CC534E-8CFE-47FD-9788-7AB9BDEBD1F9}" type="presOf" srcId="{F4015BE0-3ADE-4AAA-BC4C-6249A8D836F0}" destId="{4E18AE3D-453B-4398-8A16-C6B6F03240D7}" srcOrd="0" destOrd="0" presId="urn:microsoft.com/office/officeart/2005/8/layout/venn3"/>
    <dgm:cxn modelId="{0C426FE0-5AA5-4A8B-98D0-E0AB6892E503}" type="presOf" srcId="{602DC0E6-5E7F-46FE-9263-96F6979EE7C7}" destId="{6F9DE826-25E0-4626-ACB3-99F1AED3CB1C}" srcOrd="0" destOrd="0" presId="urn:microsoft.com/office/officeart/2005/8/layout/venn3"/>
    <dgm:cxn modelId="{46213B41-4295-4025-A9FC-BEEE059E6466}" type="presParOf" srcId="{A4B82AF0-0F5A-4E99-B238-A093949D73DA}" destId="{18DA5BC9-F034-439A-AA72-C51476482EB7}" srcOrd="0" destOrd="0" presId="urn:microsoft.com/office/officeart/2005/8/layout/venn3"/>
    <dgm:cxn modelId="{7AB80824-8B10-4026-840C-0F85D2E9939A}" type="presParOf" srcId="{A4B82AF0-0F5A-4E99-B238-A093949D73DA}" destId="{3B79DC5B-BD6F-4BF4-8BEB-E4947FDB02F2}" srcOrd="1" destOrd="0" presId="urn:microsoft.com/office/officeart/2005/8/layout/venn3"/>
    <dgm:cxn modelId="{1DF89D6C-342A-4D38-9D5F-B92FD21A7D01}" type="presParOf" srcId="{A4B82AF0-0F5A-4E99-B238-A093949D73DA}" destId="{0783940C-6094-4D90-BBE2-BBF999D2ACD4}" srcOrd="2" destOrd="0" presId="urn:microsoft.com/office/officeart/2005/8/layout/venn3"/>
    <dgm:cxn modelId="{0CAF06C2-28C1-49D2-9B6C-DA28C4F757BD}" type="presParOf" srcId="{A4B82AF0-0F5A-4E99-B238-A093949D73DA}" destId="{08179C05-7ABD-42FC-9C27-ADFDF106A4F8}" srcOrd="3" destOrd="0" presId="urn:microsoft.com/office/officeart/2005/8/layout/venn3"/>
    <dgm:cxn modelId="{D57C4F8C-35D9-48FC-A2CE-5708381A2365}" type="presParOf" srcId="{A4B82AF0-0F5A-4E99-B238-A093949D73DA}" destId="{E78FFCBE-ABBB-460A-BC05-F8728D1F571C}" srcOrd="4" destOrd="0" presId="urn:microsoft.com/office/officeart/2005/8/layout/venn3"/>
    <dgm:cxn modelId="{6C3ED4DD-7C51-48D2-802D-2E2B778644B5}" type="presParOf" srcId="{A4B82AF0-0F5A-4E99-B238-A093949D73DA}" destId="{95FCAC6D-A9F2-48B0-AED0-8B3D5232F7D5}" srcOrd="5" destOrd="0" presId="urn:microsoft.com/office/officeart/2005/8/layout/venn3"/>
    <dgm:cxn modelId="{3DB6029F-341D-4BE7-A5F0-456C13EF2D23}" type="presParOf" srcId="{A4B82AF0-0F5A-4E99-B238-A093949D73DA}" destId="{1D35045B-29E4-44D7-87C4-ABF181EF1F38}" srcOrd="6" destOrd="0" presId="urn:microsoft.com/office/officeart/2005/8/layout/venn3"/>
    <dgm:cxn modelId="{22DDF105-768D-4604-9948-0BA7B881D155}" type="presParOf" srcId="{A4B82AF0-0F5A-4E99-B238-A093949D73DA}" destId="{D17FD7E6-7A9E-4AA2-B1FE-265F303BC29F}" srcOrd="7" destOrd="0" presId="urn:microsoft.com/office/officeart/2005/8/layout/venn3"/>
    <dgm:cxn modelId="{F8521754-C89B-4649-BE1D-1D0329D10E80}" type="presParOf" srcId="{A4B82AF0-0F5A-4E99-B238-A093949D73DA}" destId="{877ECA6B-4E48-4F49-B5C9-FB993AC3B67D}" srcOrd="8" destOrd="0" presId="urn:microsoft.com/office/officeart/2005/8/layout/venn3"/>
    <dgm:cxn modelId="{87666D0C-CC6E-45A2-B48C-AAF42A8B6B20}" type="presParOf" srcId="{A4B82AF0-0F5A-4E99-B238-A093949D73DA}" destId="{518A6997-7D93-4C77-82FF-933E890F566D}" srcOrd="9" destOrd="0" presId="urn:microsoft.com/office/officeart/2005/8/layout/venn3"/>
    <dgm:cxn modelId="{9EAA03EE-C644-4713-81A3-D0CB89DE2F21}" type="presParOf" srcId="{A4B82AF0-0F5A-4E99-B238-A093949D73DA}" destId="{6F9DE826-25E0-4626-ACB3-99F1AED3CB1C}" srcOrd="10" destOrd="0" presId="urn:microsoft.com/office/officeart/2005/8/layout/venn3"/>
    <dgm:cxn modelId="{693523D5-022B-421B-AC61-04CB0F0FE3B2}" type="presParOf" srcId="{A4B82AF0-0F5A-4E99-B238-A093949D73DA}" destId="{32ADC338-740E-4970-9F37-92A3E57AEDFF}" srcOrd="11" destOrd="0" presId="urn:microsoft.com/office/officeart/2005/8/layout/venn3"/>
    <dgm:cxn modelId="{78521524-822D-4BF5-A961-6E7219375302}" type="presParOf" srcId="{A4B82AF0-0F5A-4E99-B238-A093949D73DA}" destId="{4E18AE3D-453B-4398-8A16-C6B6F03240D7}" srcOrd="1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3605AB-8F1D-40C7-AC10-7AE9923DD68E}" type="doc">
      <dgm:prSet loTypeId="urn:microsoft.com/office/officeart/2005/8/layout/radial4" loCatId="relationship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D985498-8E67-4519-B361-726A3F3A996E}">
      <dgm:prSet phldrT="[Text]" custT="1"/>
      <dgm:spPr/>
      <dgm:t>
        <a:bodyPr/>
        <a:lstStyle/>
        <a:p>
          <a:r>
            <a: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Single Bill-Pay System</a:t>
          </a:r>
          <a:endParaRPr lang="en-US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7A0358-4546-4739-A480-890ACD11D57C}" type="parTrans" cxnId="{57F31F9E-37CE-4ED0-8075-4C35824D1FAF}">
      <dgm:prSet/>
      <dgm:spPr/>
      <dgm:t>
        <a:bodyPr/>
        <a:lstStyle/>
        <a:p>
          <a:endParaRPr lang="en-US"/>
        </a:p>
      </dgm:t>
    </dgm:pt>
    <dgm:pt modelId="{39FD6AA7-D23A-4A85-B7F0-E656B1C0E707}" type="sibTrans" cxnId="{57F31F9E-37CE-4ED0-8075-4C35824D1FAF}">
      <dgm:prSet/>
      <dgm:spPr/>
      <dgm:t>
        <a:bodyPr/>
        <a:lstStyle/>
        <a:p>
          <a:endParaRPr lang="en-US"/>
        </a:p>
      </dgm:t>
    </dgm:pt>
    <dgm:pt modelId="{3E5D2C5C-EE7C-46E5-8C4A-BA3BE4818204}">
      <dgm:prSet phldrT="[Text]" custT="1"/>
      <dgm:spPr/>
      <dgm:t>
        <a:bodyPr/>
        <a:lstStyle/>
        <a:p>
          <a:r>
            <a: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Billing</a:t>
          </a:r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A7E501-D909-4F96-825C-FB90AD888C04}" type="parTrans" cxnId="{83CE0F57-625B-414F-80A6-D54628EDD949}">
      <dgm:prSet/>
      <dgm:spPr/>
      <dgm:t>
        <a:bodyPr/>
        <a:lstStyle/>
        <a:p>
          <a:endParaRPr lang="en-US"/>
        </a:p>
      </dgm:t>
    </dgm:pt>
    <dgm:pt modelId="{E3D6D1CE-BF6A-47FF-8797-9F2609108D2C}" type="sibTrans" cxnId="{83CE0F57-625B-414F-80A6-D54628EDD949}">
      <dgm:prSet/>
      <dgm:spPr/>
      <dgm:t>
        <a:bodyPr/>
        <a:lstStyle/>
        <a:p>
          <a:endParaRPr lang="en-US"/>
        </a:p>
      </dgm:t>
    </dgm:pt>
    <dgm:pt modelId="{95E71666-8DF2-4F3D-B6FB-CD38B4B150A8}">
      <dgm:prSet phldrT="[Text]" custT="1"/>
      <dgm:spPr/>
      <dgm:t>
        <a:bodyPr/>
        <a:lstStyle/>
        <a:p>
          <a:r>
            <a: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Communication</a:t>
          </a:r>
          <a:br>
            <a: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Technology</a:t>
          </a:r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1397FB-9B1F-4B08-87F8-F2F898ACE90A}" type="parTrans" cxnId="{F25974DE-6CCE-4022-82E8-0FEAB56F4A45}">
      <dgm:prSet/>
      <dgm:spPr/>
      <dgm:t>
        <a:bodyPr/>
        <a:lstStyle/>
        <a:p>
          <a:endParaRPr lang="en-US"/>
        </a:p>
      </dgm:t>
    </dgm:pt>
    <dgm:pt modelId="{46F3B1F5-6128-4F3C-AF2A-A2DDE4099052}" type="sibTrans" cxnId="{F25974DE-6CCE-4022-82E8-0FEAB56F4A45}">
      <dgm:prSet/>
      <dgm:spPr/>
      <dgm:t>
        <a:bodyPr/>
        <a:lstStyle/>
        <a:p>
          <a:endParaRPr lang="en-US"/>
        </a:p>
      </dgm:t>
    </dgm:pt>
    <dgm:pt modelId="{A082DBD7-2562-4FC8-8F7D-281865097172}">
      <dgm:prSet phldrT="[Text]" custT="1"/>
      <dgm:spPr/>
      <dgm:t>
        <a:bodyPr/>
        <a:lstStyle/>
        <a:p>
          <a:r>
            <a: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Payment</a:t>
          </a:r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1D040A-4C19-4D7B-81DF-87EEE181E815}" type="sibTrans" cxnId="{138D1471-BBBA-4714-8B19-5B7C072E0770}">
      <dgm:prSet/>
      <dgm:spPr/>
      <dgm:t>
        <a:bodyPr/>
        <a:lstStyle/>
        <a:p>
          <a:endParaRPr lang="en-US"/>
        </a:p>
      </dgm:t>
    </dgm:pt>
    <dgm:pt modelId="{1ADA2EBA-9324-46D1-9497-DBEF9EEB956A}" type="parTrans" cxnId="{138D1471-BBBA-4714-8B19-5B7C072E0770}">
      <dgm:prSet/>
      <dgm:spPr/>
      <dgm:t>
        <a:bodyPr/>
        <a:lstStyle/>
        <a:p>
          <a:endParaRPr lang="en-US"/>
        </a:p>
      </dgm:t>
    </dgm:pt>
    <dgm:pt modelId="{58FEF47B-C3B0-4AB5-A8B5-37085C4EA4F3}" type="pres">
      <dgm:prSet presAssocID="{383605AB-8F1D-40C7-AC10-7AE9923DD68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702A87-F161-47C5-A7FE-F2F2E1E65C34}" type="pres">
      <dgm:prSet presAssocID="{DD985498-8E67-4519-B361-726A3F3A996E}" presName="centerShape" presStyleLbl="node0" presStyleIdx="0" presStyleCnt="1"/>
      <dgm:spPr/>
      <dgm:t>
        <a:bodyPr/>
        <a:lstStyle/>
        <a:p>
          <a:endParaRPr lang="en-US"/>
        </a:p>
      </dgm:t>
    </dgm:pt>
    <dgm:pt modelId="{6030201C-31F9-4CF5-897C-F3FD003EDE9C}" type="pres">
      <dgm:prSet presAssocID="{B8A7E501-D909-4F96-825C-FB90AD888C04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B35FE6DB-D86F-427D-963D-952762509C3E}" type="pres">
      <dgm:prSet presAssocID="{3E5D2C5C-EE7C-46E5-8C4A-BA3BE481820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8D665E-AC69-4E8A-BDA7-1FBD5486444F}" type="pres">
      <dgm:prSet presAssocID="{1ADA2EBA-9324-46D1-9497-DBEF9EEB956A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59E342D9-322B-4034-BD77-351266419B78}" type="pres">
      <dgm:prSet presAssocID="{A082DBD7-2562-4FC8-8F7D-28186509717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239450-015B-45E4-B809-1B3C4171099C}" type="pres">
      <dgm:prSet presAssocID="{A21397FB-9B1F-4B08-87F8-F2F898ACE90A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FE56BAAD-47A1-4351-9700-4C98E855A943}" type="pres">
      <dgm:prSet presAssocID="{95E71666-8DF2-4F3D-B6FB-CD38B4B150A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5974DE-6CCE-4022-82E8-0FEAB56F4A45}" srcId="{DD985498-8E67-4519-B361-726A3F3A996E}" destId="{95E71666-8DF2-4F3D-B6FB-CD38B4B150A8}" srcOrd="2" destOrd="0" parTransId="{A21397FB-9B1F-4B08-87F8-F2F898ACE90A}" sibTransId="{46F3B1F5-6128-4F3C-AF2A-A2DDE4099052}"/>
    <dgm:cxn modelId="{348204F9-D966-4155-BA6D-0F46515D4707}" type="presOf" srcId="{3E5D2C5C-EE7C-46E5-8C4A-BA3BE4818204}" destId="{B35FE6DB-D86F-427D-963D-952762509C3E}" srcOrd="0" destOrd="0" presId="urn:microsoft.com/office/officeart/2005/8/layout/radial4"/>
    <dgm:cxn modelId="{83CE0F57-625B-414F-80A6-D54628EDD949}" srcId="{DD985498-8E67-4519-B361-726A3F3A996E}" destId="{3E5D2C5C-EE7C-46E5-8C4A-BA3BE4818204}" srcOrd="0" destOrd="0" parTransId="{B8A7E501-D909-4F96-825C-FB90AD888C04}" sibTransId="{E3D6D1CE-BF6A-47FF-8797-9F2609108D2C}"/>
    <dgm:cxn modelId="{A770BAC1-3D5D-4B84-A4C2-B9E2B71FFE15}" type="presOf" srcId="{A082DBD7-2562-4FC8-8F7D-281865097172}" destId="{59E342D9-322B-4034-BD77-351266419B78}" srcOrd="0" destOrd="0" presId="urn:microsoft.com/office/officeart/2005/8/layout/radial4"/>
    <dgm:cxn modelId="{893FEA75-EB85-4C91-9CFA-C4BE5D37D83E}" type="presOf" srcId="{A21397FB-9B1F-4B08-87F8-F2F898ACE90A}" destId="{E5239450-015B-45E4-B809-1B3C4171099C}" srcOrd="0" destOrd="0" presId="urn:microsoft.com/office/officeart/2005/8/layout/radial4"/>
    <dgm:cxn modelId="{138D1471-BBBA-4714-8B19-5B7C072E0770}" srcId="{DD985498-8E67-4519-B361-726A3F3A996E}" destId="{A082DBD7-2562-4FC8-8F7D-281865097172}" srcOrd="1" destOrd="0" parTransId="{1ADA2EBA-9324-46D1-9497-DBEF9EEB956A}" sibTransId="{5D1D040A-4C19-4D7B-81DF-87EEE181E815}"/>
    <dgm:cxn modelId="{A7967C5F-2E85-41EB-9860-385AA50AEBF5}" type="presOf" srcId="{95E71666-8DF2-4F3D-B6FB-CD38B4B150A8}" destId="{FE56BAAD-47A1-4351-9700-4C98E855A943}" srcOrd="0" destOrd="0" presId="urn:microsoft.com/office/officeart/2005/8/layout/radial4"/>
    <dgm:cxn modelId="{F8FF24EA-153A-4E15-9DCD-540DD5F09375}" type="presOf" srcId="{B8A7E501-D909-4F96-825C-FB90AD888C04}" destId="{6030201C-31F9-4CF5-897C-F3FD003EDE9C}" srcOrd="0" destOrd="0" presId="urn:microsoft.com/office/officeart/2005/8/layout/radial4"/>
    <dgm:cxn modelId="{5BDC25C6-EA70-4EFF-B445-B0543C49BA55}" type="presOf" srcId="{383605AB-8F1D-40C7-AC10-7AE9923DD68E}" destId="{58FEF47B-C3B0-4AB5-A8B5-37085C4EA4F3}" srcOrd="0" destOrd="0" presId="urn:microsoft.com/office/officeart/2005/8/layout/radial4"/>
    <dgm:cxn modelId="{BD5112D6-8C08-43E7-ABB8-4E12FAA3EA3C}" type="presOf" srcId="{1ADA2EBA-9324-46D1-9497-DBEF9EEB956A}" destId="{B38D665E-AC69-4E8A-BDA7-1FBD5486444F}" srcOrd="0" destOrd="0" presId="urn:microsoft.com/office/officeart/2005/8/layout/radial4"/>
    <dgm:cxn modelId="{A8CF29EC-1A44-4753-A32B-C1A0EBB358B5}" type="presOf" srcId="{DD985498-8E67-4519-B361-726A3F3A996E}" destId="{F5702A87-F161-47C5-A7FE-F2F2E1E65C34}" srcOrd="0" destOrd="0" presId="urn:microsoft.com/office/officeart/2005/8/layout/radial4"/>
    <dgm:cxn modelId="{57F31F9E-37CE-4ED0-8075-4C35824D1FAF}" srcId="{383605AB-8F1D-40C7-AC10-7AE9923DD68E}" destId="{DD985498-8E67-4519-B361-726A3F3A996E}" srcOrd="0" destOrd="0" parTransId="{807A0358-4546-4739-A480-890ACD11D57C}" sibTransId="{39FD6AA7-D23A-4A85-B7F0-E656B1C0E707}"/>
    <dgm:cxn modelId="{82FBE0AD-B3BB-4BA2-8FAC-F1C9A634D337}" type="presParOf" srcId="{58FEF47B-C3B0-4AB5-A8B5-37085C4EA4F3}" destId="{F5702A87-F161-47C5-A7FE-F2F2E1E65C34}" srcOrd="0" destOrd="0" presId="urn:microsoft.com/office/officeart/2005/8/layout/radial4"/>
    <dgm:cxn modelId="{DD2437C8-87A5-4390-BFB9-2B8AEF860BB0}" type="presParOf" srcId="{58FEF47B-C3B0-4AB5-A8B5-37085C4EA4F3}" destId="{6030201C-31F9-4CF5-897C-F3FD003EDE9C}" srcOrd="1" destOrd="0" presId="urn:microsoft.com/office/officeart/2005/8/layout/radial4"/>
    <dgm:cxn modelId="{D367FC90-4BC8-4AC0-89DC-A337FA267DB5}" type="presParOf" srcId="{58FEF47B-C3B0-4AB5-A8B5-37085C4EA4F3}" destId="{B35FE6DB-D86F-427D-963D-952762509C3E}" srcOrd="2" destOrd="0" presId="urn:microsoft.com/office/officeart/2005/8/layout/radial4"/>
    <dgm:cxn modelId="{B9F46828-0416-4F95-B41D-2BE764899498}" type="presParOf" srcId="{58FEF47B-C3B0-4AB5-A8B5-37085C4EA4F3}" destId="{B38D665E-AC69-4E8A-BDA7-1FBD5486444F}" srcOrd="3" destOrd="0" presId="urn:microsoft.com/office/officeart/2005/8/layout/radial4"/>
    <dgm:cxn modelId="{C078D6B4-FF16-4C3B-8366-7827FBA2B5B9}" type="presParOf" srcId="{58FEF47B-C3B0-4AB5-A8B5-37085C4EA4F3}" destId="{59E342D9-322B-4034-BD77-351266419B78}" srcOrd="4" destOrd="0" presId="urn:microsoft.com/office/officeart/2005/8/layout/radial4"/>
    <dgm:cxn modelId="{29529773-F6EF-4955-B138-609B483713F0}" type="presParOf" srcId="{58FEF47B-C3B0-4AB5-A8B5-37085C4EA4F3}" destId="{E5239450-015B-45E4-B809-1B3C4171099C}" srcOrd="5" destOrd="0" presId="urn:microsoft.com/office/officeart/2005/8/layout/radial4"/>
    <dgm:cxn modelId="{6BCB8248-79ED-4711-9C06-1E1795636A79}" type="presParOf" srcId="{58FEF47B-C3B0-4AB5-A8B5-37085C4EA4F3}" destId="{FE56BAAD-47A1-4351-9700-4C98E855A943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5BBEBA-C6C8-4BBE-81F8-4F5B321F2B6A}" type="doc">
      <dgm:prSet loTypeId="urn:microsoft.com/office/officeart/2005/8/layout/venn3" loCatId="relationship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A4B334-FAF5-4259-AF59-7728154EDDE2}">
      <dgm:prSet phldrT="[Text]"/>
      <dgm:spPr/>
      <dgm:t>
        <a:bodyPr/>
        <a:lstStyle/>
        <a:p>
          <a:r>
            <a:rPr lang="en-US" b="1" dirty="0" smtClean="0"/>
            <a:t>Available</a:t>
          </a:r>
          <a:endParaRPr lang="en-US" dirty="0"/>
        </a:p>
      </dgm:t>
    </dgm:pt>
    <dgm:pt modelId="{7658D297-5EAF-4145-8073-2228D50D3850}" type="parTrans" cxnId="{1AA7E10A-5249-403E-BE2C-392C8F51DDA3}">
      <dgm:prSet/>
      <dgm:spPr/>
      <dgm:t>
        <a:bodyPr/>
        <a:lstStyle/>
        <a:p>
          <a:endParaRPr lang="en-US"/>
        </a:p>
      </dgm:t>
    </dgm:pt>
    <dgm:pt modelId="{442751B5-A3DD-45D4-91AA-8C81B1FCD008}" type="sibTrans" cxnId="{1AA7E10A-5249-403E-BE2C-392C8F51DDA3}">
      <dgm:prSet/>
      <dgm:spPr/>
      <dgm:t>
        <a:bodyPr/>
        <a:lstStyle/>
        <a:p>
          <a:endParaRPr lang="en-US"/>
        </a:p>
      </dgm:t>
    </dgm:pt>
    <dgm:pt modelId="{F1E77D3A-70DF-49C8-967C-392A21222C23}">
      <dgm:prSet/>
      <dgm:spPr/>
      <dgm:t>
        <a:bodyPr/>
        <a:lstStyle/>
        <a:p>
          <a:r>
            <a:rPr lang="en-US" b="1" dirty="0" smtClean="0"/>
            <a:t>Easy</a:t>
          </a:r>
        </a:p>
      </dgm:t>
    </dgm:pt>
    <dgm:pt modelId="{23E65EED-A6C7-445B-9CB0-E44CF06E717D}" type="parTrans" cxnId="{781562CE-72A9-4711-8CA2-E27E2493ED7B}">
      <dgm:prSet/>
      <dgm:spPr/>
      <dgm:t>
        <a:bodyPr/>
        <a:lstStyle/>
        <a:p>
          <a:endParaRPr lang="en-US"/>
        </a:p>
      </dgm:t>
    </dgm:pt>
    <dgm:pt modelId="{B89F2068-9399-4179-8796-BEEFBA437ECD}" type="sibTrans" cxnId="{781562CE-72A9-4711-8CA2-E27E2493ED7B}">
      <dgm:prSet/>
      <dgm:spPr/>
      <dgm:t>
        <a:bodyPr/>
        <a:lstStyle/>
        <a:p>
          <a:endParaRPr lang="en-US"/>
        </a:p>
      </dgm:t>
    </dgm:pt>
    <dgm:pt modelId="{202DBD18-0D6C-47F1-8432-FC7E1871DB59}">
      <dgm:prSet/>
      <dgm:spPr/>
      <dgm:t>
        <a:bodyPr/>
        <a:lstStyle/>
        <a:p>
          <a:r>
            <a:rPr lang="en-US" b="1" dirty="0" smtClean="0"/>
            <a:t>Fast</a:t>
          </a:r>
        </a:p>
      </dgm:t>
    </dgm:pt>
    <dgm:pt modelId="{910AAB6A-90FC-4875-A28E-F240505FADE5}" type="parTrans" cxnId="{B043F793-732D-4493-9D06-829446BE3529}">
      <dgm:prSet/>
      <dgm:spPr/>
      <dgm:t>
        <a:bodyPr/>
        <a:lstStyle/>
        <a:p>
          <a:endParaRPr lang="en-US"/>
        </a:p>
      </dgm:t>
    </dgm:pt>
    <dgm:pt modelId="{08630889-1216-4F9A-85DA-2D1542A38B40}" type="sibTrans" cxnId="{B043F793-732D-4493-9D06-829446BE3529}">
      <dgm:prSet/>
      <dgm:spPr/>
      <dgm:t>
        <a:bodyPr/>
        <a:lstStyle/>
        <a:p>
          <a:endParaRPr lang="en-US"/>
        </a:p>
      </dgm:t>
    </dgm:pt>
    <dgm:pt modelId="{8B10C04B-54D1-4FE2-A79E-169EC6F941C7}">
      <dgm:prSet/>
      <dgm:spPr/>
      <dgm:t>
        <a:bodyPr/>
        <a:lstStyle/>
        <a:p>
          <a:r>
            <a:rPr lang="en-US" b="1" dirty="0" smtClean="0"/>
            <a:t>Up-to-Date</a:t>
          </a:r>
        </a:p>
      </dgm:t>
    </dgm:pt>
    <dgm:pt modelId="{39F55791-4F5F-45C7-AF4D-84DC1E174774}" type="parTrans" cxnId="{C7BB44F3-4E1A-486A-BB08-43E867C85EF3}">
      <dgm:prSet/>
      <dgm:spPr/>
      <dgm:t>
        <a:bodyPr/>
        <a:lstStyle/>
        <a:p>
          <a:endParaRPr lang="en-US"/>
        </a:p>
      </dgm:t>
    </dgm:pt>
    <dgm:pt modelId="{4AF08C37-2E4D-434A-94D0-99115DE764B5}" type="sibTrans" cxnId="{C7BB44F3-4E1A-486A-BB08-43E867C85EF3}">
      <dgm:prSet/>
      <dgm:spPr/>
      <dgm:t>
        <a:bodyPr/>
        <a:lstStyle/>
        <a:p>
          <a:endParaRPr lang="en-US"/>
        </a:p>
      </dgm:t>
    </dgm:pt>
    <dgm:pt modelId="{C59A6A0F-1135-424D-BC03-B7D954DF9CC0}">
      <dgm:prSet/>
      <dgm:spPr/>
      <dgm:t>
        <a:bodyPr/>
        <a:lstStyle/>
        <a:p>
          <a:r>
            <a:rPr lang="en-US" b="1" dirty="0" smtClean="0"/>
            <a:t>Trust-worthy</a:t>
          </a:r>
        </a:p>
      </dgm:t>
    </dgm:pt>
    <dgm:pt modelId="{A4819CA3-9732-470A-B5E0-1470217B8D75}" type="parTrans" cxnId="{4A6B1485-BD2C-4D51-8F79-978D8AB08E58}">
      <dgm:prSet/>
      <dgm:spPr/>
      <dgm:t>
        <a:bodyPr/>
        <a:lstStyle/>
        <a:p>
          <a:endParaRPr lang="en-US"/>
        </a:p>
      </dgm:t>
    </dgm:pt>
    <dgm:pt modelId="{AF70F44D-3B27-4021-BF0A-62780B54978A}" type="sibTrans" cxnId="{4A6B1485-BD2C-4D51-8F79-978D8AB08E58}">
      <dgm:prSet/>
      <dgm:spPr/>
      <dgm:t>
        <a:bodyPr/>
        <a:lstStyle/>
        <a:p>
          <a:endParaRPr lang="en-US"/>
        </a:p>
      </dgm:t>
    </dgm:pt>
    <dgm:pt modelId="{602DC0E6-5E7F-46FE-9263-96F6979EE7C7}">
      <dgm:prSet/>
      <dgm:spPr/>
      <dgm:t>
        <a:bodyPr/>
        <a:lstStyle/>
        <a:p>
          <a:r>
            <a:rPr lang="en-US" b="1" dirty="0" smtClean="0"/>
            <a:t>Informing</a:t>
          </a:r>
        </a:p>
      </dgm:t>
    </dgm:pt>
    <dgm:pt modelId="{B5534173-9700-4586-BFC5-CF2CD0C0481C}" type="parTrans" cxnId="{B7AC2794-2188-4129-A200-4772EFE125D7}">
      <dgm:prSet/>
      <dgm:spPr/>
      <dgm:t>
        <a:bodyPr/>
        <a:lstStyle/>
        <a:p>
          <a:endParaRPr lang="en-US"/>
        </a:p>
      </dgm:t>
    </dgm:pt>
    <dgm:pt modelId="{FADC4201-5C47-4EB4-941B-A25337F9ADA2}" type="sibTrans" cxnId="{B7AC2794-2188-4129-A200-4772EFE125D7}">
      <dgm:prSet/>
      <dgm:spPr/>
      <dgm:t>
        <a:bodyPr/>
        <a:lstStyle/>
        <a:p>
          <a:endParaRPr lang="en-US"/>
        </a:p>
      </dgm:t>
    </dgm:pt>
    <dgm:pt modelId="{F4015BE0-3ADE-4AAA-BC4C-6249A8D836F0}">
      <dgm:prSet/>
      <dgm:spPr/>
      <dgm:t>
        <a:bodyPr/>
        <a:lstStyle/>
        <a:p>
          <a:r>
            <a:rPr lang="en-US" b="1" dirty="0" smtClean="0"/>
            <a:t>Valued</a:t>
          </a:r>
        </a:p>
      </dgm:t>
    </dgm:pt>
    <dgm:pt modelId="{898D92B8-AC79-4BBA-A5EF-07E396A45121}" type="parTrans" cxnId="{4163A3B1-1263-4280-84E9-F7FCA2E9CEDF}">
      <dgm:prSet/>
      <dgm:spPr/>
      <dgm:t>
        <a:bodyPr/>
        <a:lstStyle/>
        <a:p>
          <a:endParaRPr lang="en-US"/>
        </a:p>
      </dgm:t>
    </dgm:pt>
    <dgm:pt modelId="{2B317531-7D58-4C73-A29E-8A35C116E166}" type="sibTrans" cxnId="{4163A3B1-1263-4280-84E9-F7FCA2E9CEDF}">
      <dgm:prSet/>
      <dgm:spPr/>
      <dgm:t>
        <a:bodyPr/>
        <a:lstStyle/>
        <a:p>
          <a:endParaRPr lang="en-US"/>
        </a:p>
      </dgm:t>
    </dgm:pt>
    <dgm:pt modelId="{A4B82AF0-0F5A-4E99-B238-A093949D73DA}" type="pres">
      <dgm:prSet presAssocID="{D75BBEBA-C6C8-4BBE-81F8-4F5B321F2B6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8DA5BC9-F034-439A-AA72-C51476482EB7}" type="pres">
      <dgm:prSet presAssocID="{4EA4B334-FAF5-4259-AF59-7728154EDDE2}" presName="Name5" presStyleLbl="venn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79DC5B-BD6F-4BF4-8BEB-E4947FDB02F2}" type="pres">
      <dgm:prSet presAssocID="{442751B5-A3DD-45D4-91AA-8C81B1FCD008}" presName="space" presStyleCnt="0"/>
      <dgm:spPr/>
    </dgm:pt>
    <dgm:pt modelId="{0783940C-6094-4D90-BBE2-BBF999D2ACD4}" type="pres">
      <dgm:prSet presAssocID="{F1E77D3A-70DF-49C8-967C-392A21222C23}" presName="Name5" presStyleLbl="venn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179C05-7ABD-42FC-9C27-ADFDF106A4F8}" type="pres">
      <dgm:prSet presAssocID="{B89F2068-9399-4179-8796-BEEFBA437ECD}" presName="space" presStyleCnt="0"/>
      <dgm:spPr/>
    </dgm:pt>
    <dgm:pt modelId="{E78FFCBE-ABBB-460A-BC05-F8728D1F571C}" type="pres">
      <dgm:prSet presAssocID="{202DBD18-0D6C-47F1-8432-FC7E1871DB59}" presName="Name5" presStyleLbl="venn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FCAC6D-A9F2-48B0-AED0-8B3D5232F7D5}" type="pres">
      <dgm:prSet presAssocID="{08630889-1216-4F9A-85DA-2D1542A38B40}" presName="space" presStyleCnt="0"/>
      <dgm:spPr/>
    </dgm:pt>
    <dgm:pt modelId="{1D35045B-29E4-44D7-87C4-ABF181EF1F38}" type="pres">
      <dgm:prSet presAssocID="{8B10C04B-54D1-4FE2-A79E-169EC6F941C7}" presName="Name5" presStyleLbl="venn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7FD7E6-7A9E-4AA2-B1FE-265F303BC29F}" type="pres">
      <dgm:prSet presAssocID="{4AF08C37-2E4D-434A-94D0-99115DE764B5}" presName="space" presStyleCnt="0"/>
      <dgm:spPr/>
    </dgm:pt>
    <dgm:pt modelId="{877ECA6B-4E48-4F49-B5C9-FB993AC3B67D}" type="pres">
      <dgm:prSet presAssocID="{C59A6A0F-1135-424D-BC03-B7D954DF9CC0}" presName="Name5" presStyleLbl="venn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8A6997-7D93-4C77-82FF-933E890F566D}" type="pres">
      <dgm:prSet presAssocID="{AF70F44D-3B27-4021-BF0A-62780B54978A}" presName="space" presStyleCnt="0"/>
      <dgm:spPr/>
    </dgm:pt>
    <dgm:pt modelId="{6F9DE826-25E0-4626-ACB3-99F1AED3CB1C}" type="pres">
      <dgm:prSet presAssocID="{602DC0E6-5E7F-46FE-9263-96F6979EE7C7}" presName="Name5" presStyleLbl="venn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ADC338-740E-4970-9F37-92A3E57AEDFF}" type="pres">
      <dgm:prSet presAssocID="{FADC4201-5C47-4EB4-941B-A25337F9ADA2}" presName="space" presStyleCnt="0"/>
      <dgm:spPr/>
    </dgm:pt>
    <dgm:pt modelId="{4E18AE3D-453B-4398-8A16-C6B6F03240D7}" type="pres">
      <dgm:prSet presAssocID="{F4015BE0-3ADE-4AAA-BC4C-6249A8D836F0}" presName="Name5" presStyleLbl="venn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CD929D6-4E5E-4FAA-95E7-248E280FD7E8}" type="presOf" srcId="{4EA4B334-FAF5-4259-AF59-7728154EDDE2}" destId="{18DA5BC9-F034-439A-AA72-C51476482EB7}" srcOrd="0" destOrd="0" presId="urn:microsoft.com/office/officeart/2005/8/layout/venn3"/>
    <dgm:cxn modelId="{A75AB53E-8E0E-45F9-9C94-092FD359C14A}" type="presOf" srcId="{D75BBEBA-C6C8-4BBE-81F8-4F5B321F2B6A}" destId="{A4B82AF0-0F5A-4E99-B238-A093949D73DA}" srcOrd="0" destOrd="0" presId="urn:microsoft.com/office/officeart/2005/8/layout/venn3"/>
    <dgm:cxn modelId="{4A6B1485-BD2C-4D51-8F79-978D8AB08E58}" srcId="{D75BBEBA-C6C8-4BBE-81F8-4F5B321F2B6A}" destId="{C59A6A0F-1135-424D-BC03-B7D954DF9CC0}" srcOrd="4" destOrd="0" parTransId="{A4819CA3-9732-470A-B5E0-1470217B8D75}" sibTransId="{AF70F44D-3B27-4021-BF0A-62780B54978A}"/>
    <dgm:cxn modelId="{B043F793-732D-4493-9D06-829446BE3529}" srcId="{D75BBEBA-C6C8-4BBE-81F8-4F5B321F2B6A}" destId="{202DBD18-0D6C-47F1-8432-FC7E1871DB59}" srcOrd="2" destOrd="0" parTransId="{910AAB6A-90FC-4875-A28E-F240505FADE5}" sibTransId="{08630889-1216-4F9A-85DA-2D1542A38B40}"/>
    <dgm:cxn modelId="{1AA7E10A-5249-403E-BE2C-392C8F51DDA3}" srcId="{D75BBEBA-C6C8-4BBE-81F8-4F5B321F2B6A}" destId="{4EA4B334-FAF5-4259-AF59-7728154EDDE2}" srcOrd="0" destOrd="0" parTransId="{7658D297-5EAF-4145-8073-2228D50D3850}" sibTransId="{442751B5-A3DD-45D4-91AA-8C81B1FCD008}"/>
    <dgm:cxn modelId="{08E3363B-8019-4628-9541-458F4D32BBB1}" type="presOf" srcId="{F4015BE0-3ADE-4AAA-BC4C-6249A8D836F0}" destId="{4E18AE3D-453B-4398-8A16-C6B6F03240D7}" srcOrd="0" destOrd="0" presId="urn:microsoft.com/office/officeart/2005/8/layout/venn3"/>
    <dgm:cxn modelId="{17D9BB90-0DB8-4519-9661-CD916093D286}" type="presOf" srcId="{202DBD18-0D6C-47F1-8432-FC7E1871DB59}" destId="{E78FFCBE-ABBB-460A-BC05-F8728D1F571C}" srcOrd="0" destOrd="0" presId="urn:microsoft.com/office/officeart/2005/8/layout/venn3"/>
    <dgm:cxn modelId="{B7AC2794-2188-4129-A200-4772EFE125D7}" srcId="{D75BBEBA-C6C8-4BBE-81F8-4F5B321F2B6A}" destId="{602DC0E6-5E7F-46FE-9263-96F6979EE7C7}" srcOrd="5" destOrd="0" parTransId="{B5534173-9700-4586-BFC5-CF2CD0C0481C}" sibTransId="{FADC4201-5C47-4EB4-941B-A25337F9ADA2}"/>
    <dgm:cxn modelId="{471AF248-BACC-4A35-8E5B-725713FA4956}" type="presOf" srcId="{8B10C04B-54D1-4FE2-A79E-169EC6F941C7}" destId="{1D35045B-29E4-44D7-87C4-ABF181EF1F38}" srcOrd="0" destOrd="0" presId="urn:microsoft.com/office/officeart/2005/8/layout/venn3"/>
    <dgm:cxn modelId="{4163A3B1-1263-4280-84E9-F7FCA2E9CEDF}" srcId="{D75BBEBA-C6C8-4BBE-81F8-4F5B321F2B6A}" destId="{F4015BE0-3ADE-4AAA-BC4C-6249A8D836F0}" srcOrd="6" destOrd="0" parTransId="{898D92B8-AC79-4BBA-A5EF-07E396A45121}" sibTransId="{2B317531-7D58-4C73-A29E-8A35C116E166}"/>
    <dgm:cxn modelId="{C468908C-7B2D-493E-A840-33BFA684BB30}" type="presOf" srcId="{C59A6A0F-1135-424D-BC03-B7D954DF9CC0}" destId="{877ECA6B-4E48-4F49-B5C9-FB993AC3B67D}" srcOrd="0" destOrd="0" presId="urn:microsoft.com/office/officeart/2005/8/layout/venn3"/>
    <dgm:cxn modelId="{781562CE-72A9-4711-8CA2-E27E2493ED7B}" srcId="{D75BBEBA-C6C8-4BBE-81F8-4F5B321F2B6A}" destId="{F1E77D3A-70DF-49C8-967C-392A21222C23}" srcOrd="1" destOrd="0" parTransId="{23E65EED-A6C7-445B-9CB0-E44CF06E717D}" sibTransId="{B89F2068-9399-4179-8796-BEEFBA437ECD}"/>
    <dgm:cxn modelId="{EE04095E-7429-4F80-973B-0A362EEAF668}" type="presOf" srcId="{602DC0E6-5E7F-46FE-9263-96F6979EE7C7}" destId="{6F9DE826-25E0-4626-ACB3-99F1AED3CB1C}" srcOrd="0" destOrd="0" presId="urn:microsoft.com/office/officeart/2005/8/layout/venn3"/>
    <dgm:cxn modelId="{C7BB44F3-4E1A-486A-BB08-43E867C85EF3}" srcId="{D75BBEBA-C6C8-4BBE-81F8-4F5B321F2B6A}" destId="{8B10C04B-54D1-4FE2-A79E-169EC6F941C7}" srcOrd="3" destOrd="0" parTransId="{39F55791-4F5F-45C7-AF4D-84DC1E174774}" sibTransId="{4AF08C37-2E4D-434A-94D0-99115DE764B5}"/>
    <dgm:cxn modelId="{3945E9AB-A0CF-4E0C-BB45-2FE32C04C20E}" type="presOf" srcId="{F1E77D3A-70DF-49C8-967C-392A21222C23}" destId="{0783940C-6094-4D90-BBE2-BBF999D2ACD4}" srcOrd="0" destOrd="0" presId="urn:microsoft.com/office/officeart/2005/8/layout/venn3"/>
    <dgm:cxn modelId="{BA8B680E-3D5E-4EFC-949A-9FA5D9500DBC}" type="presParOf" srcId="{A4B82AF0-0F5A-4E99-B238-A093949D73DA}" destId="{18DA5BC9-F034-439A-AA72-C51476482EB7}" srcOrd="0" destOrd="0" presId="urn:microsoft.com/office/officeart/2005/8/layout/venn3"/>
    <dgm:cxn modelId="{7CCAAE6F-7CA6-4CE1-857A-8602A1BFB51F}" type="presParOf" srcId="{A4B82AF0-0F5A-4E99-B238-A093949D73DA}" destId="{3B79DC5B-BD6F-4BF4-8BEB-E4947FDB02F2}" srcOrd="1" destOrd="0" presId="urn:microsoft.com/office/officeart/2005/8/layout/venn3"/>
    <dgm:cxn modelId="{78E9EDFC-E6C0-460B-9FF6-E78C36764628}" type="presParOf" srcId="{A4B82AF0-0F5A-4E99-B238-A093949D73DA}" destId="{0783940C-6094-4D90-BBE2-BBF999D2ACD4}" srcOrd="2" destOrd="0" presId="urn:microsoft.com/office/officeart/2005/8/layout/venn3"/>
    <dgm:cxn modelId="{93E15E3B-C94A-454B-9245-6193C5E44005}" type="presParOf" srcId="{A4B82AF0-0F5A-4E99-B238-A093949D73DA}" destId="{08179C05-7ABD-42FC-9C27-ADFDF106A4F8}" srcOrd="3" destOrd="0" presId="urn:microsoft.com/office/officeart/2005/8/layout/venn3"/>
    <dgm:cxn modelId="{EE99A588-5E0A-4637-87DA-8374E13B8F12}" type="presParOf" srcId="{A4B82AF0-0F5A-4E99-B238-A093949D73DA}" destId="{E78FFCBE-ABBB-460A-BC05-F8728D1F571C}" srcOrd="4" destOrd="0" presId="urn:microsoft.com/office/officeart/2005/8/layout/venn3"/>
    <dgm:cxn modelId="{71B8706F-8456-4256-A8C0-9A2D58BDF7E1}" type="presParOf" srcId="{A4B82AF0-0F5A-4E99-B238-A093949D73DA}" destId="{95FCAC6D-A9F2-48B0-AED0-8B3D5232F7D5}" srcOrd="5" destOrd="0" presId="urn:microsoft.com/office/officeart/2005/8/layout/venn3"/>
    <dgm:cxn modelId="{F01053E5-C2EF-4891-BA52-D82A7778A29C}" type="presParOf" srcId="{A4B82AF0-0F5A-4E99-B238-A093949D73DA}" destId="{1D35045B-29E4-44D7-87C4-ABF181EF1F38}" srcOrd="6" destOrd="0" presId="urn:microsoft.com/office/officeart/2005/8/layout/venn3"/>
    <dgm:cxn modelId="{4066EBAE-1CF9-468E-9922-200BD7330B5C}" type="presParOf" srcId="{A4B82AF0-0F5A-4E99-B238-A093949D73DA}" destId="{D17FD7E6-7A9E-4AA2-B1FE-265F303BC29F}" srcOrd="7" destOrd="0" presId="urn:microsoft.com/office/officeart/2005/8/layout/venn3"/>
    <dgm:cxn modelId="{164D7171-1C00-476D-9E02-A079C02552A4}" type="presParOf" srcId="{A4B82AF0-0F5A-4E99-B238-A093949D73DA}" destId="{877ECA6B-4E48-4F49-B5C9-FB993AC3B67D}" srcOrd="8" destOrd="0" presId="urn:microsoft.com/office/officeart/2005/8/layout/venn3"/>
    <dgm:cxn modelId="{BD6F80C8-3772-401B-B4AF-ABA2979F505A}" type="presParOf" srcId="{A4B82AF0-0F5A-4E99-B238-A093949D73DA}" destId="{518A6997-7D93-4C77-82FF-933E890F566D}" srcOrd="9" destOrd="0" presId="urn:microsoft.com/office/officeart/2005/8/layout/venn3"/>
    <dgm:cxn modelId="{A930A347-3D78-4E02-B09C-36B3E3C9DB54}" type="presParOf" srcId="{A4B82AF0-0F5A-4E99-B238-A093949D73DA}" destId="{6F9DE826-25E0-4626-ACB3-99F1AED3CB1C}" srcOrd="10" destOrd="0" presId="urn:microsoft.com/office/officeart/2005/8/layout/venn3"/>
    <dgm:cxn modelId="{A806C246-2B4F-4018-A398-D7E6671BFE1F}" type="presParOf" srcId="{A4B82AF0-0F5A-4E99-B238-A093949D73DA}" destId="{32ADC338-740E-4970-9F37-92A3E57AEDFF}" srcOrd="11" destOrd="0" presId="urn:microsoft.com/office/officeart/2005/8/layout/venn3"/>
    <dgm:cxn modelId="{AE64B05E-ADFB-438C-B7EF-F7AB68A14EBC}" type="presParOf" srcId="{A4B82AF0-0F5A-4E99-B238-A093949D73DA}" destId="{4E18AE3D-453B-4398-8A16-C6B6F03240D7}" srcOrd="1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5BBEBA-C6C8-4BBE-81F8-4F5B321F2B6A}" type="doc">
      <dgm:prSet loTypeId="urn:microsoft.com/office/officeart/2005/8/layout/venn3" loCatId="relationship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A4B334-FAF5-4259-AF59-7728154EDDE2}">
      <dgm:prSet phldrT="[Text]" custT="1"/>
      <dgm:spPr/>
      <dgm:t>
        <a:bodyPr/>
        <a:lstStyle/>
        <a:p>
          <a:r>
            <a:rPr lang="en-US" sz="2400" b="1" dirty="0" smtClean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Available</a:t>
          </a:r>
          <a:endParaRPr lang="en-US" sz="1600" dirty="0">
            <a:solidFill>
              <a:schemeClr val="accent4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58D297-5EAF-4145-8073-2228D50D3850}" type="parTrans" cxnId="{1AA7E10A-5249-403E-BE2C-392C8F51DDA3}">
      <dgm:prSet/>
      <dgm:spPr/>
      <dgm:t>
        <a:bodyPr/>
        <a:lstStyle/>
        <a:p>
          <a:endParaRPr lang="en-US"/>
        </a:p>
      </dgm:t>
    </dgm:pt>
    <dgm:pt modelId="{442751B5-A3DD-45D4-91AA-8C81B1FCD008}" type="sibTrans" cxnId="{1AA7E10A-5249-403E-BE2C-392C8F51DDA3}">
      <dgm:prSet/>
      <dgm:spPr/>
      <dgm:t>
        <a:bodyPr/>
        <a:lstStyle/>
        <a:p>
          <a:endParaRPr lang="en-US"/>
        </a:p>
      </dgm:t>
    </dgm:pt>
    <dgm:pt modelId="{F1E77D3A-70DF-49C8-967C-392A21222C23}">
      <dgm:prSet/>
      <dgm:spPr/>
      <dgm:t>
        <a:bodyPr/>
        <a:lstStyle/>
        <a:p>
          <a:r>
            <a:rPr lang="en-US" b="1" dirty="0" smtClean="0"/>
            <a:t>Easy</a:t>
          </a:r>
        </a:p>
      </dgm:t>
    </dgm:pt>
    <dgm:pt modelId="{23E65EED-A6C7-445B-9CB0-E44CF06E717D}" type="parTrans" cxnId="{781562CE-72A9-4711-8CA2-E27E2493ED7B}">
      <dgm:prSet/>
      <dgm:spPr/>
      <dgm:t>
        <a:bodyPr/>
        <a:lstStyle/>
        <a:p>
          <a:endParaRPr lang="en-US"/>
        </a:p>
      </dgm:t>
    </dgm:pt>
    <dgm:pt modelId="{B89F2068-9399-4179-8796-BEEFBA437ECD}" type="sibTrans" cxnId="{781562CE-72A9-4711-8CA2-E27E2493ED7B}">
      <dgm:prSet/>
      <dgm:spPr/>
      <dgm:t>
        <a:bodyPr/>
        <a:lstStyle/>
        <a:p>
          <a:endParaRPr lang="en-US"/>
        </a:p>
      </dgm:t>
    </dgm:pt>
    <dgm:pt modelId="{202DBD18-0D6C-47F1-8432-FC7E1871DB59}">
      <dgm:prSet/>
      <dgm:spPr/>
      <dgm:t>
        <a:bodyPr/>
        <a:lstStyle/>
        <a:p>
          <a:r>
            <a:rPr lang="en-US" b="1" dirty="0" smtClean="0"/>
            <a:t>Fast</a:t>
          </a:r>
        </a:p>
      </dgm:t>
    </dgm:pt>
    <dgm:pt modelId="{910AAB6A-90FC-4875-A28E-F240505FADE5}" type="parTrans" cxnId="{B043F793-732D-4493-9D06-829446BE3529}">
      <dgm:prSet/>
      <dgm:spPr/>
      <dgm:t>
        <a:bodyPr/>
        <a:lstStyle/>
        <a:p>
          <a:endParaRPr lang="en-US"/>
        </a:p>
      </dgm:t>
    </dgm:pt>
    <dgm:pt modelId="{08630889-1216-4F9A-85DA-2D1542A38B40}" type="sibTrans" cxnId="{B043F793-732D-4493-9D06-829446BE3529}">
      <dgm:prSet/>
      <dgm:spPr/>
      <dgm:t>
        <a:bodyPr/>
        <a:lstStyle/>
        <a:p>
          <a:endParaRPr lang="en-US"/>
        </a:p>
      </dgm:t>
    </dgm:pt>
    <dgm:pt modelId="{8B10C04B-54D1-4FE2-A79E-169EC6F941C7}">
      <dgm:prSet/>
      <dgm:spPr/>
      <dgm:t>
        <a:bodyPr/>
        <a:lstStyle/>
        <a:p>
          <a:r>
            <a:rPr lang="en-US" b="1" dirty="0" smtClean="0"/>
            <a:t>Up-to-Date</a:t>
          </a:r>
        </a:p>
      </dgm:t>
    </dgm:pt>
    <dgm:pt modelId="{39F55791-4F5F-45C7-AF4D-84DC1E174774}" type="parTrans" cxnId="{C7BB44F3-4E1A-486A-BB08-43E867C85EF3}">
      <dgm:prSet/>
      <dgm:spPr/>
      <dgm:t>
        <a:bodyPr/>
        <a:lstStyle/>
        <a:p>
          <a:endParaRPr lang="en-US"/>
        </a:p>
      </dgm:t>
    </dgm:pt>
    <dgm:pt modelId="{4AF08C37-2E4D-434A-94D0-99115DE764B5}" type="sibTrans" cxnId="{C7BB44F3-4E1A-486A-BB08-43E867C85EF3}">
      <dgm:prSet/>
      <dgm:spPr/>
      <dgm:t>
        <a:bodyPr/>
        <a:lstStyle/>
        <a:p>
          <a:endParaRPr lang="en-US"/>
        </a:p>
      </dgm:t>
    </dgm:pt>
    <dgm:pt modelId="{C59A6A0F-1135-424D-BC03-B7D954DF9CC0}">
      <dgm:prSet/>
      <dgm:spPr/>
      <dgm:t>
        <a:bodyPr/>
        <a:lstStyle/>
        <a:p>
          <a:r>
            <a:rPr lang="en-US" b="1" dirty="0" smtClean="0"/>
            <a:t>Trust-worthy</a:t>
          </a:r>
        </a:p>
      </dgm:t>
    </dgm:pt>
    <dgm:pt modelId="{A4819CA3-9732-470A-B5E0-1470217B8D75}" type="parTrans" cxnId="{4A6B1485-BD2C-4D51-8F79-978D8AB08E58}">
      <dgm:prSet/>
      <dgm:spPr/>
      <dgm:t>
        <a:bodyPr/>
        <a:lstStyle/>
        <a:p>
          <a:endParaRPr lang="en-US"/>
        </a:p>
      </dgm:t>
    </dgm:pt>
    <dgm:pt modelId="{AF70F44D-3B27-4021-BF0A-62780B54978A}" type="sibTrans" cxnId="{4A6B1485-BD2C-4D51-8F79-978D8AB08E58}">
      <dgm:prSet/>
      <dgm:spPr/>
      <dgm:t>
        <a:bodyPr/>
        <a:lstStyle/>
        <a:p>
          <a:endParaRPr lang="en-US"/>
        </a:p>
      </dgm:t>
    </dgm:pt>
    <dgm:pt modelId="{602DC0E6-5E7F-46FE-9263-96F6979EE7C7}">
      <dgm:prSet/>
      <dgm:spPr/>
      <dgm:t>
        <a:bodyPr/>
        <a:lstStyle/>
        <a:p>
          <a:r>
            <a:rPr lang="en-US" b="1" dirty="0" smtClean="0"/>
            <a:t>Informing</a:t>
          </a:r>
        </a:p>
      </dgm:t>
    </dgm:pt>
    <dgm:pt modelId="{B5534173-9700-4586-BFC5-CF2CD0C0481C}" type="parTrans" cxnId="{B7AC2794-2188-4129-A200-4772EFE125D7}">
      <dgm:prSet/>
      <dgm:spPr/>
      <dgm:t>
        <a:bodyPr/>
        <a:lstStyle/>
        <a:p>
          <a:endParaRPr lang="en-US"/>
        </a:p>
      </dgm:t>
    </dgm:pt>
    <dgm:pt modelId="{FADC4201-5C47-4EB4-941B-A25337F9ADA2}" type="sibTrans" cxnId="{B7AC2794-2188-4129-A200-4772EFE125D7}">
      <dgm:prSet/>
      <dgm:spPr/>
      <dgm:t>
        <a:bodyPr/>
        <a:lstStyle/>
        <a:p>
          <a:endParaRPr lang="en-US"/>
        </a:p>
      </dgm:t>
    </dgm:pt>
    <dgm:pt modelId="{F4015BE0-3ADE-4AAA-BC4C-6249A8D836F0}">
      <dgm:prSet/>
      <dgm:spPr/>
      <dgm:t>
        <a:bodyPr/>
        <a:lstStyle/>
        <a:p>
          <a:r>
            <a:rPr lang="en-US" b="1" dirty="0" smtClean="0"/>
            <a:t>Valued</a:t>
          </a:r>
        </a:p>
      </dgm:t>
    </dgm:pt>
    <dgm:pt modelId="{898D92B8-AC79-4BBA-A5EF-07E396A45121}" type="parTrans" cxnId="{4163A3B1-1263-4280-84E9-F7FCA2E9CEDF}">
      <dgm:prSet/>
      <dgm:spPr/>
      <dgm:t>
        <a:bodyPr/>
        <a:lstStyle/>
        <a:p>
          <a:endParaRPr lang="en-US"/>
        </a:p>
      </dgm:t>
    </dgm:pt>
    <dgm:pt modelId="{2B317531-7D58-4C73-A29E-8A35C116E166}" type="sibTrans" cxnId="{4163A3B1-1263-4280-84E9-F7FCA2E9CEDF}">
      <dgm:prSet/>
      <dgm:spPr/>
      <dgm:t>
        <a:bodyPr/>
        <a:lstStyle/>
        <a:p>
          <a:endParaRPr lang="en-US"/>
        </a:p>
      </dgm:t>
    </dgm:pt>
    <dgm:pt modelId="{A4B82AF0-0F5A-4E99-B238-A093949D73DA}" type="pres">
      <dgm:prSet presAssocID="{D75BBEBA-C6C8-4BBE-81F8-4F5B321F2B6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8DA5BC9-F034-439A-AA72-C51476482EB7}" type="pres">
      <dgm:prSet presAssocID="{4EA4B334-FAF5-4259-AF59-7728154EDDE2}" presName="Name5" presStyleLbl="vennNode1" presStyleIdx="0" presStyleCnt="7" custScaleX="168773" custScaleY="1690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79DC5B-BD6F-4BF4-8BEB-E4947FDB02F2}" type="pres">
      <dgm:prSet presAssocID="{442751B5-A3DD-45D4-91AA-8C81B1FCD008}" presName="space" presStyleCnt="0"/>
      <dgm:spPr/>
    </dgm:pt>
    <dgm:pt modelId="{0783940C-6094-4D90-BBE2-BBF999D2ACD4}" type="pres">
      <dgm:prSet presAssocID="{F1E77D3A-70DF-49C8-967C-392A21222C23}" presName="Name5" presStyleLbl="venn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179C05-7ABD-42FC-9C27-ADFDF106A4F8}" type="pres">
      <dgm:prSet presAssocID="{B89F2068-9399-4179-8796-BEEFBA437ECD}" presName="space" presStyleCnt="0"/>
      <dgm:spPr/>
    </dgm:pt>
    <dgm:pt modelId="{E78FFCBE-ABBB-460A-BC05-F8728D1F571C}" type="pres">
      <dgm:prSet presAssocID="{202DBD18-0D6C-47F1-8432-FC7E1871DB59}" presName="Name5" presStyleLbl="venn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FCAC6D-A9F2-48B0-AED0-8B3D5232F7D5}" type="pres">
      <dgm:prSet presAssocID="{08630889-1216-4F9A-85DA-2D1542A38B40}" presName="space" presStyleCnt="0"/>
      <dgm:spPr/>
    </dgm:pt>
    <dgm:pt modelId="{1D35045B-29E4-44D7-87C4-ABF181EF1F38}" type="pres">
      <dgm:prSet presAssocID="{8B10C04B-54D1-4FE2-A79E-169EC6F941C7}" presName="Name5" presStyleLbl="venn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7FD7E6-7A9E-4AA2-B1FE-265F303BC29F}" type="pres">
      <dgm:prSet presAssocID="{4AF08C37-2E4D-434A-94D0-99115DE764B5}" presName="space" presStyleCnt="0"/>
      <dgm:spPr/>
    </dgm:pt>
    <dgm:pt modelId="{877ECA6B-4E48-4F49-B5C9-FB993AC3B67D}" type="pres">
      <dgm:prSet presAssocID="{C59A6A0F-1135-424D-BC03-B7D954DF9CC0}" presName="Name5" presStyleLbl="venn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8A6997-7D93-4C77-82FF-933E890F566D}" type="pres">
      <dgm:prSet presAssocID="{AF70F44D-3B27-4021-BF0A-62780B54978A}" presName="space" presStyleCnt="0"/>
      <dgm:spPr/>
    </dgm:pt>
    <dgm:pt modelId="{6F9DE826-25E0-4626-ACB3-99F1AED3CB1C}" type="pres">
      <dgm:prSet presAssocID="{602DC0E6-5E7F-46FE-9263-96F6979EE7C7}" presName="Name5" presStyleLbl="venn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ADC338-740E-4970-9F37-92A3E57AEDFF}" type="pres">
      <dgm:prSet presAssocID="{FADC4201-5C47-4EB4-941B-A25337F9ADA2}" presName="space" presStyleCnt="0"/>
      <dgm:spPr/>
    </dgm:pt>
    <dgm:pt modelId="{4E18AE3D-453B-4398-8A16-C6B6F03240D7}" type="pres">
      <dgm:prSet presAssocID="{F4015BE0-3ADE-4AAA-BC4C-6249A8D836F0}" presName="Name5" presStyleLbl="venn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9116F7-D48B-4839-9FE3-EB4DAEEFA655}" type="presOf" srcId="{D75BBEBA-C6C8-4BBE-81F8-4F5B321F2B6A}" destId="{A4B82AF0-0F5A-4E99-B238-A093949D73DA}" srcOrd="0" destOrd="0" presId="urn:microsoft.com/office/officeart/2005/8/layout/venn3"/>
    <dgm:cxn modelId="{AF0E04EF-A77A-40FC-A33E-77FDB30EE734}" type="presOf" srcId="{4EA4B334-FAF5-4259-AF59-7728154EDDE2}" destId="{18DA5BC9-F034-439A-AA72-C51476482EB7}" srcOrd="0" destOrd="0" presId="urn:microsoft.com/office/officeart/2005/8/layout/venn3"/>
    <dgm:cxn modelId="{345FC60D-2368-46FE-8E2A-B9B7FF5A816B}" type="presOf" srcId="{602DC0E6-5E7F-46FE-9263-96F6979EE7C7}" destId="{6F9DE826-25E0-4626-ACB3-99F1AED3CB1C}" srcOrd="0" destOrd="0" presId="urn:microsoft.com/office/officeart/2005/8/layout/venn3"/>
    <dgm:cxn modelId="{4A6B1485-BD2C-4D51-8F79-978D8AB08E58}" srcId="{D75BBEBA-C6C8-4BBE-81F8-4F5B321F2B6A}" destId="{C59A6A0F-1135-424D-BC03-B7D954DF9CC0}" srcOrd="4" destOrd="0" parTransId="{A4819CA3-9732-470A-B5E0-1470217B8D75}" sibTransId="{AF70F44D-3B27-4021-BF0A-62780B54978A}"/>
    <dgm:cxn modelId="{1DCC7EF4-34FA-41E3-9B95-9A5EE184F0F8}" type="presOf" srcId="{F4015BE0-3ADE-4AAA-BC4C-6249A8D836F0}" destId="{4E18AE3D-453B-4398-8A16-C6B6F03240D7}" srcOrd="0" destOrd="0" presId="urn:microsoft.com/office/officeart/2005/8/layout/venn3"/>
    <dgm:cxn modelId="{B043F793-732D-4493-9D06-829446BE3529}" srcId="{D75BBEBA-C6C8-4BBE-81F8-4F5B321F2B6A}" destId="{202DBD18-0D6C-47F1-8432-FC7E1871DB59}" srcOrd="2" destOrd="0" parTransId="{910AAB6A-90FC-4875-A28E-F240505FADE5}" sibTransId="{08630889-1216-4F9A-85DA-2D1542A38B40}"/>
    <dgm:cxn modelId="{1AA7E10A-5249-403E-BE2C-392C8F51DDA3}" srcId="{D75BBEBA-C6C8-4BBE-81F8-4F5B321F2B6A}" destId="{4EA4B334-FAF5-4259-AF59-7728154EDDE2}" srcOrd="0" destOrd="0" parTransId="{7658D297-5EAF-4145-8073-2228D50D3850}" sibTransId="{442751B5-A3DD-45D4-91AA-8C81B1FCD008}"/>
    <dgm:cxn modelId="{B7AC2794-2188-4129-A200-4772EFE125D7}" srcId="{D75BBEBA-C6C8-4BBE-81F8-4F5B321F2B6A}" destId="{602DC0E6-5E7F-46FE-9263-96F6979EE7C7}" srcOrd="5" destOrd="0" parTransId="{B5534173-9700-4586-BFC5-CF2CD0C0481C}" sibTransId="{FADC4201-5C47-4EB4-941B-A25337F9ADA2}"/>
    <dgm:cxn modelId="{4163A3B1-1263-4280-84E9-F7FCA2E9CEDF}" srcId="{D75BBEBA-C6C8-4BBE-81F8-4F5B321F2B6A}" destId="{F4015BE0-3ADE-4AAA-BC4C-6249A8D836F0}" srcOrd="6" destOrd="0" parTransId="{898D92B8-AC79-4BBA-A5EF-07E396A45121}" sibTransId="{2B317531-7D58-4C73-A29E-8A35C116E166}"/>
    <dgm:cxn modelId="{06678714-DF3F-45C1-8A63-1226D3331BA0}" type="presOf" srcId="{8B10C04B-54D1-4FE2-A79E-169EC6F941C7}" destId="{1D35045B-29E4-44D7-87C4-ABF181EF1F38}" srcOrd="0" destOrd="0" presId="urn:microsoft.com/office/officeart/2005/8/layout/venn3"/>
    <dgm:cxn modelId="{75C97C6C-D34F-4AC0-852D-15DA2BD1747A}" type="presOf" srcId="{202DBD18-0D6C-47F1-8432-FC7E1871DB59}" destId="{E78FFCBE-ABBB-460A-BC05-F8728D1F571C}" srcOrd="0" destOrd="0" presId="urn:microsoft.com/office/officeart/2005/8/layout/venn3"/>
    <dgm:cxn modelId="{C7BB44F3-4E1A-486A-BB08-43E867C85EF3}" srcId="{D75BBEBA-C6C8-4BBE-81F8-4F5B321F2B6A}" destId="{8B10C04B-54D1-4FE2-A79E-169EC6F941C7}" srcOrd="3" destOrd="0" parTransId="{39F55791-4F5F-45C7-AF4D-84DC1E174774}" sibTransId="{4AF08C37-2E4D-434A-94D0-99115DE764B5}"/>
    <dgm:cxn modelId="{781562CE-72A9-4711-8CA2-E27E2493ED7B}" srcId="{D75BBEBA-C6C8-4BBE-81F8-4F5B321F2B6A}" destId="{F1E77D3A-70DF-49C8-967C-392A21222C23}" srcOrd="1" destOrd="0" parTransId="{23E65EED-A6C7-445B-9CB0-E44CF06E717D}" sibTransId="{B89F2068-9399-4179-8796-BEEFBA437ECD}"/>
    <dgm:cxn modelId="{349321BE-19E6-4750-8CB6-88EDF6D52A19}" type="presOf" srcId="{C59A6A0F-1135-424D-BC03-B7D954DF9CC0}" destId="{877ECA6B-4E48-4F49-B5C9-FB993AC3B67D}" srcOrd="0" destOrd="0" presId="urn:microsoft.com/office/officeart/2005/8/layout/venn3"/>
    <dgm:cxn modelId="{7D2B8740-0B6F-4BB3-9A8E-DE40C7C87341}" type="presOf" srcId="{F1E77D3A-70DF-49C8-967C-392A21222C23}" destId="{0783940C-6094-4D90-BBE2-BBF999D2ACD4}" srcOrd="0" destOrd="0" presId="urn:microsoft.com/office/officeart/2005/8/layout/venn3"/>
    <dgm:cxn modelId="{99E990BB-37BD-4BD5-8021-ACCD7ABC2778}" type="presParOf" srcId="{A4B82AF0-0F5A-4E99-B238-A093949D73DA}" destId="{18DA5BC9-F034-439A-AA72-C51476482EB7}" srcOrd="0" destOrd="0" presId="urn:microsoft.com/office/officeart/2005/8/layout/venn3"/>
    <dgm:cxn modelId="{A3709C9C-1737-4695-9CE6-FAE15C75838D}" type="presParOf" srcId="{A4B82AF0-0F5A-4E99-B238-A093949D73DA}" destId="{3B79DC5B-BD6F-4BF4-8BEB-E4947FDB02F2}" srcOrd="1" destOrd="0" presId="urn:microsoft.com/office/officeart/2005/8/layout/venn3"/>
    <dgm:cxn modelId="{93D90D05-7EDD-46D3-BA30-B0E1FDECF5B3}" type="presParOf" srcId="{A4B82AF0-0F5A-4E99-B238-A093949D73DA}" destId="{0783940C-6094-4D90-BBE2-BBF999D2ACD4}" srcOrd="2" destOrd="0" presId="urn:microsoft.com/office/officeart/2005/8/layout/venn3"/>
    <dgm:cxn modelId="{3F97916F-5DB7-48FA-A761-BBA27A4FFFC5}" type="presParOf" srcId="{A4B82AF0-0F5A-4E99-B238-A093949D73DA}" destId="{08179C05-7ABD-42FC-9C27-ADFDF106A4F8}" srcOrd="3" destOrd="0" presId="urn:microsoft.com/office/officeart/2005/8/layout/venn3"/>
    <dgm:cxn modelId="{5C82DD72-0283-48E3-88D1-CA232C7042FC}" type="presParOf" srcId="{A4B82AF0-0F5A-4E99-B238-A093949D73DA}" destId="{E78FFCBE-ABBB-460A-BC05-F8728D1F571C}" srcOrd="4" destOrd="0" presId="urn:microsoft.com/office/officeart/2005/8/layout/venn3"/>
    <dgm:cxn modelId="{1B45944F-4453-4DD8-A224-2541B909987C}" type="presParOf" srcId="{A4B82AF0-0F5A-4E99-B238-A093949D73DA}" destId="{95FCAC6D-A9F2-48B0-AED0-8B3D5232F7D5}" srcOrd="5" destOrd="0" presId="urn:microsoft.com/office/officeart/2005/8/layout/venn3"/>
    <dgm:cxn modelId="{5D92A464-D8BB-4B4B-8B15-DDE01395521A}" type="presParOf" srcId="{A4B82AF0-0F5A-4E99-B238-A093949D73DA}" destId="{1D35045B-29E4-44D7-87C4-ABF181EF1F38}" srcOrd="6" destOrd="0" presId="urn:microsoft.com/office/officeart/2005/8/layout/venn3"/>
    <dgm:cxn modelId="{4F101D45-ECEF-4BB8-9B57-5B2EC567DB02}" type="presParOf" srcId="{A4B82AF0-0F5A-4E99-B238-A093949D73DA}" destId="{D17FD7E6-7A9E-4AA2-B1FE-265F303BC29F}" srcOrd="7" destOrd="0" presId="urn:microsoft.com/office/officeart/2005/8/layout/venn3"/>
    <dgm:cxn modelId="{8DAD2388-E497-4A6A-A5F4-7A31241A2071}" type="presParOf" srcId="{A4B82AF0-0F5A-4E99-B238-A093949D73DA}" destId="{877ECA6B-4E48-4F49-B5C9-FB993AC3B67D}" srcOrd="8" destOrd="0" presId="urn:microsoft.com/office/officeart/2005/8/layout/venn3"/>
    <dgm:cxn modelId="{2C747E1D-CBAB-4C30-A380-0641D61B2249}" type="presParOf" srcId="{A4B82AF0-0F5A-4E99-B238-A093949D73DA}" destId="{518A6997-7D93-4C77-82FF-933E890F566D}" srcOrd="9" destOrd="0" presId="urn:microsoft.com/office/officeart/2005/8/layout/venn3"/>
    <dgm:cxn modelId="{9D862BBA-8E13-43EC-8FC0-2167019B4D63}" type="presParOf" srcId="{A4B82AF0-0F5A-4E99-B238-A093949D73DA}" destId="{6F9DE826-25E0-4626-ACB3-99F1AED3CB1C}" srcOrd="10" destOrd="0" presId="urn:microsoft.com/office/officeart/2005/8/layout/venn3"/>
    <dgm:cxn modelId="{B047F360-55D1-4BA4-9A12-95E38A156A14}" type="presParOf" srcId="{A4B82AF0-0F5A-4E99-B238-A093949D73DA}" destId="{32ADC338-740E-4970-9F37-92A3E57AEDFF}" srcOrd="11" destOrd="0" presId="urn:microsoft.com/office/officeart/2005/8/layout/venn3"/>
    <dgm:cxn modelId="{C9042895-C608-4DF1-9F19-D5A11F3B6BA9}" type="presParOf" srcId="{A4B82AF0-0F5A-4E99-B238-A093949D73DA}" destId="{4E18AE3D-453B-4398-8A16-C6B6F03240D7}" srcOrd="1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75BBEBA-C6C8-4BBE-81F8-4F5B321F2B6A}" type="doc">
      <dgm:prSet loTypeId="urn:microsoft.com/office/officeart/2005/8/layout/venn3" loCatId="relationship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A4B334-FAF5-4259-AF59-7728154EDDE2}">
      <dgm:prSet phldrT="[Text]" custT="1"/>
      <dgm:spPr/>
      <dgm:t>
        <a:bodyPr/>
        <a:lstStyle/>
        <a:p>
          <a:r>
            <a:rPr lang="en-US" sz="1500" b="1" dirty="0" smtClean="0">
              <a:solidFill>
                <a:schemeClr val="tx1"/>
              </a:solidFill>
              <a:effectLst/>
            </a:rPr>
            <a:t>Available</a:t>
          </a:r>
          <a:endParaRPr lang="en-US" sz="1500" b="1" dirty="0">
            <a:solidFill>
              <a:schemeClr val="tx1"/>
            </a:solidFill>
            <a:effectLst/>
          </a:endParaRPr>
        </a:p>
      </dgm:t>
    </dgm:pt>
    <dgm:pt modelId="{7658D297-5EAF-4145-8073-2228D50D3850}" type="parTrans" cxnId="{1AA7E10A-5249-403E-BE2C-392C8F51DDA3}">
      <dgm:prSet/>
      <dgm:spPr/>
      <dgm:t>
        <a:bodyPr/>
        <a:lstStyle/>
        <a:p>
          <a:endParaRPr lang="en-US"/>
        </a:p>
      </dgm:t>
    </dgm:pt>
    <dgm:pt modelId="{442751B5-A3DD-45D4-91AA-8C81B1FCD008}" type="sibTrans" cxnId="{1AA7E10A-5249-403E-BE2C-392C8F51DDA3}">
      <dgm:prSet/>
      <dgm:spPr/>
      <dgm:t>
        <a:bodyPr/>
        <a:lstStyle/>
        <a:p>
          <a:endParaRPr lang="en-US"/>
        </a:p>
      </dgm:t>
    </dgm:pt>
    <dgm:pt modelId="{F1E77D3A-70DF-49C8-967C-392A21222C23}">
      <dgm:prSet custT="1"/>
      <dgm:spPr/>
      <dgm:t>
        <a:bodyPr/>
        <a:lstStyle/>
        <a:p>
          <a:r>
            <a:rPr lang="en-US" sz="24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Easy</a:t>
          </a:r>
        </a:p>
      </dgm:t>
    </dgm:pt>
    <dgm:pt modelId="{23E65EED-A6C7-445B-9CB0-E44CF06E717D}" type="parTrans" cxnId="{781562CE-72A9-4711-8CA2-E27E2493ED7B}">
      <dgm:prSet/>
      <dgm:spPr/>
      <dgm:t>
        <a:bodyPr/>
        <a:lstStyle/>
        <a:p>
          <a:endParaRPr lang="en-US"/>
        </a:p>
      </dgm:t>
    </dgm:pt>
    <dgm:pt modelId="{B89F2068-9399-4179-8796-BEEFBA437ECD}" type="sibTrans" cxnId="{781562CE-72A9-4711-8CA2-E27E2493ED7B}">
      <dgm:prSet/>
      <dgm:spPr/>
      <dgm:t>
        <a:bodyPr/>
        <a:lstStyle/>
        <a:p>
          <a:endParaRPr lang="en-US"/>
        </a:p>
      </dgm:t>
    </dgm:pt>
    <dgm:pt modelId="{202DBD18-0D6C-47F1-8432-FC7E1871DB59}">
      <dgm:prSet/>
      <dgm:spPr/>
      <dgm:t>
        <a:bodyPr/>
        <a:lstStyle/>
        <a:p>
          <a:r>
            <a:rPr lang="en-US" b="1" dirty="0" smtClean="0"/>
            <a:t>Fast</a:t>
          </a:r>
        </a:p>
      </dgm:t>
    </dgm:pt>
    <dgm:pt modelId="{910AAB6A-90FC-4875-A28E-F240505FADE5}" type="parTrans" cxnId="{B043F793-732D-4493-9D06-829446BE3529}">
      <dgm:prSet/>
      <dgm:spPr/>
      <dgm:t>
        <a:bodyPr/>
        <a:lstStyle/>
        <a:p>
          <a:endParaRPr lang="en-US"/>
        </a:p>
      </dgm:t>
    </dgm:pt>
    <dgm:pt modelId="{08630889-1216-4F9A-85DA-2D1542A38B40}" type="sibTrans" cxnId="{B043F793-732D-4493-9D06-829446BE3529}">
      <dgm:prSet/>
      <dgm:spPr/>
      <dgm:t>
        <a:bodyPr/>
        <a:lstStyle/>
        <a:p>
          <a:endParaRPr lang="en-US"/>
        </a:p>
      </dgm:t>
    </dgm:pt>
    <dgm:pt modelId="{8B10C04B-54D1-4FE2-A79E-169EC6F941C7}">
      <dgm:prSet/>
      <dgm:spPr/>
      <dgm:t>
        <a:bodyPr/>
        <a:lstStyle/>
        <a:p>
          <a:r>
            <a:rPr lang="en-US" b="1" dirty="0" smtClean="0"/>
            <a:t>Up-to-Date</a:t>
          </a:r>
        </a:p>
      </dgm:t>
    </dgm:pt>
    <dgm:pt modelId="{39F55791-4F5F-45C7-AF4D-84DC1E174774}" type="parTrans" cxnId="{C7BB44F3-4E1A-486A-BB08-43E867C85EF3}">
      <dgm:prSet/>
      <dgm:spPr/>
      <dgm:t>
        <a:bodyPr/>
        <a:lstStyle/>
        <a:p>
          <a:endParaRPr lang="en-US"/>
        </a:p>
      </dgm:t>
    </dgm:pt>
    <dgm:pt modelId="{4AF08C37-2E4D-434A-94D0-99115DE764B5}" type="sibTrans" cxnId="{C7BB44F3-4E1A-486A-BB08-43E867C85EF3}">
      <dgm:prSet/>
      <dgm:spPr/>
      <dgm:t>
        <a:bodyPr/>
        <a:lstStyle/>
        <a:p>
          <a:endParaRPr lang="en-US"/>
        </a:p>
      </dgm:t>
    </dgm:pt>
    <dgm:pt modelId="{C59A6A0F-1135-424D-BC03-B7D954DF9CC0}">
      <dgm:prSet/>
      <dgm:spPr/>
      <dgm:t>
        <a:bodyPr/>
        <a:lstStyle/>
        <a:p>
          <a:r>
            <a:rPr lang="en-US" b="1" dirty="0" smtClean="0"/>
            <a:t>Trust-worthy</a:t>
          </a:r>
        </a:p>
      </dgm:t>
    </dgm:pt>
    <dgm:pt modelId="{A4819CA3-9732-470A-B5E0-1470217B8D75}" type="parTrans" cxnId="{4A6B1485-BD2C-4D51-8F79-978D8AB08E58}">
      <dgm:prSet/>
      <dgm:spPr/>
      <dgm:t>
        <a:bodyPr/>
        <a:lstStyle/>
        <a:p>
          <a:endParaRPr lang="en-US"/>
        </a:p>
      </dgm:t>
    </dgm:pt>
    <dgm:pt modelId="{AF70F44D-3B27-4021-BF0A-62780B54978A}" type="sibTrans" cxnId="{4A6B1485-BD2C-4D51-8F79-978D8AB08E58}">
      <dgm:prSet/>
      <dgm:spPr/>
      <dgm:t>
        <a:bodyPr/>
        <a:lstStyle/>
        <a:p>
          <a:endParaRPr lang="en-US"/>
        </a:p>
      </dgm:t>
    </dgm:pt>
    <dgm:pt modelId="{602DC0E6-5E7F-46FE-9263-96F6979EE7C7}">
      <dgm:prSet/>
      <dgm:spPr/>
      <dgm:t>
        <a:bodyPr/>
        <a:lstStyle/>
        <a:p>
          <a:r>
            <a:rPr lang="en-US" b="1" dirty="0" smtClean="0"/>
            <a:t>Informing</a:t>
          </a:r>
        </a:p>
      </dgm:t>
    </dgm:pt>
    <dgm:pt modelId="{B5534173-9700-4586-BFC5-CF2CD0C0481C}" type="parTrans" cxnId="{B7AC2794-2188-4129-A200-4772EFE125D7}">
      <dgm:prSet/>
      <dgm:spPr/>
      <dgm:t>
        <a:bodyPr/>
        <a:lstStyle/>
        <a:p>
          <a:endParaRPr lang="en-US"/>
        </a:p>
      </dgm:t>
    </dgm:pt>
    <dgm:pt modelId="{FADC4201-5C47-4EB4-941B-A25337F9ADA2}" type="sibTrans" cxnId="{B7AC2794-2188-4129-A200-4772EFE125D7}">
      <dgm:prSet/>
      <dgm:spPr/>
      <dgm:t>
        <a:bodyPr/>
        <a:lstStyle/>
        <a:p>
          <a:endParaRPr lang="en-US"/>
        </a:p>
      </dgm:t>
    </dgm:pt>
    <dgm:pt modelId="{F4015BE0-3ADE-4AAA-BC4C-6249A8D836F0}">
      <dgm:prSet/>
      <dgm:spPr/>
      <dgm:t>
        <a:bodyPr/>
        <a:lstStyle/>
        <a:p>
          <a:r>
            <a:rPr lang="en-US" b="1" dirty="0" smtClean="0"/>
            <a:t>Valued</a:t>
          </a:r>
        </a:p>
      </dgm:t>
    </dgm:pt>
    <dgm:pt modelId="{898D92B8-AC79-4BBA-A5EF-07E396A45121}" type="parTrans" cxnId="{4163A3B1-1263-4280-84E9-F7FCA2E9CEDF}">
      <dgm:prSet/>
      <dgm:spPr/>
      <dgm:t>
        <a:bodyPr/>
        <a:lstStyle/>
        <a:p>
          <a:endParaRPr lang="en-US"/>
        </a:p>
      </dgm:t>
    </dgm:pt>
    <dgm:pt modelId="{2B317531-7D58-4C73-A29E-8A35C116E166}" type="sibTrans" cxnId="{4163A3B1-1263-4280-84E9-F7FCA2E9CEDF}">
      <dgm:prSet/>
      <dgm:spPr/>
      <dgm:t>
        <a:bodyPr/>
        <a:lstStyle/>
        <a:p>
          <a:endParaRPr lang="en-US"/>
        </a:p>
      </dgm:t>
    </dgm:pt>
    <dgm:pt modelId="{A4B82AF0-0F5A-4E99-B238-A093949D73DA}" type="pres">
      <dgm:prSet presAssocID="{D75BBEBA-C6C8-4BBE-81F8-4F5B321F2B6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8DA5BC9-F034-439A-AA72-C51476482EB7}" type="pres">
      <dgm:prSet presAssocID="{4EA4B334-FAF5-4259-AF59-7728154EDDE2}" presName="Name5" presStyleLbl="vennNode1" presStyleIdx="0" presStyleCnt="7" custScaleX="109136" custScaleY="108048" custLinFactNeighborX="-1157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79DC5B-BD6F-4BF4-8BEB-E4947FDB02F2}" type="pres">
      <dgm:prSet presAssocID="{442751B5-A3DD-45D4-91AA-8C81B1FCD008}" presName="space" presStyleCnt="0"/>
      <dgm:spPr/>
    </dgm:pt>
    <dgm:pt modelId="{0783940C-6094-4D90-BBE2-BBF999D2ACD4}" type="pres">
      <dgm:prSet presAssocID="{F1E77D3A-70DF-49C8-967C-392A21222C23}" presName="Name5" presStyleLbl="vennNode1" presStyleIdx="1" presStyleCnt="7" custScaleX="163057" custScaleY="1630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179C05-7ABD-42FC-9C27-ADFDF106A4F8}" type="pres">
      <dgm:prSet presAssocID="{B89F2068-9399-4179-8796-BEEFBA437ECD}" presName="space" presStyleCnt="0"/>
      <dgm:spPr/>
    </dgm:pt>
    <dgm:pt modelId="{E78FFCBE-ABBB-460A-BC05-F8728D1F571C}" type="pres">
      <dgm:prSet presAssocID="{202DBD18-0D6C-47F1-8432-FC7E1871DB59}" presName="Name5" presStyleLbl="venn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FCAC6D-A9F2-48B0-AED0-8B3D5232F7D5}" type="pres">
      <dgm:prSet presAssocID="{08630889-1216-4F9A-85DA-2D1542A38B40}" presName="space" presStyleCnt="0"/>
      <dgm:spPr/>
    </dgm:pt>
    <dgm:pt modelId="{1D35045B-29E4-44D7-87C4-ABF181EF1F38}" type="pres">
      <dgm:prSet presAssocID="{8B10C04B-54D1-4FE2-A79E-169EC6F941C7}" presName="Name5" presStyleLbl="venn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7FD7E6-7A9E-4AA2-B1FE-265F303BC29F}" type="pres">
      <dgm:prSet presAssocID="{4AF08C37-2E4D-434A-94D0-99115DE764B5}" presName="space" presStyleCnt="0"/>
      <dgm:spPr/>
    </dgm:pt>
    <dgm:pt modelId="{877ECA6B-4E48-4F49-B5C9-FB993AC3B67D}" type="pres">
      <dgm:prSet presAssocID="{C59A6A0F-1135-424D-BC03-B7D954DF9CC0}" presName="Name5" presStyleLbl="venn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8A6997-7D93-4C77-82FF-933E890F566D}" type="pres">
      <dgm:prSet presAssocID="{AF70F44D-3B27-4021-BF0A-62780B54978A}" presName="space" presStyleCnt="0"/>
      <dgm:spPr/>
    </dgm:pt>
    <dgm:pt modelId="{6F9DE826-25E0-4626-ACB3-99F1AED3CB1C}" type="pres">
      <dgm:prSet presAssocID="{602DC0E6-5E7F-46FE-9263-96F6979EE7C7}" presName="Name5" presStyleLbl="venn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ADC338-740E-4970-9F37-92A3E57AEDFF}" type="pres">
      <dgm:prSet presAssocID="{FADC4201-5C47-4EB4-941B-A25337F9ADA2}" presName="space" presStyleCnt="0"/>
      <dgm:spPr/>
    </dgm:pt>
    <dgm:pt modelId="{4E18AE3D-453B-4398-8A16-C6B6F03240D7}" type="pres">
      <dgm:prSet presAssocID="{F4015BE0-3ADE-4AAA-BC4C-6249A8D836F0}" presName="Name5" presStyleLbl="venn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0A5A237-A9E1-4A0A-B010-DBF665E317A2}" type="presOf" srcId="{8B10C04B-54D1-4FE2-A79E-169EC6F941C7}" destId="{1D35045B-29E4-44D7-87C4-ABF181EF1F38}" srcOrd="0" destOrd="0" presId="urn:microsoft.com/office/officeart/2005/8/layout/venn3"/>
    <dgm:cxn modelId="{0B5FDD4B-90FD-4B15-97DB-70437B8ED492}" type="presOf" srcId="{C59A6A0F-1135-424D-BC03-B7D954DF9CC0}" destId="{877ECA6B-4E48-4F49-B5C9-FB993AC3B67D}" srcOrd="0" destOrd="0" presId="urn:microsoft.com/office/officeart/2005/8/layout/venn3"/>
    <dgm:cxn modelId="{87529520-8578-4042-B1A0-0ADA2944635E}" type="presOf" srcId="{202DBD18-0D6C-47F1-8432-FC7E1871DB59}" destId="{E78FFCBE-ABBB-460A-BC05-F8728D1F571C}" srcOrd="0" destOrd="0" presId="urn:microsoft.com/office/officeart/2005/8/layout/venn3"/>
    <dgm:cxn modelId="{4A6B1485-BD2C-4D51-8F79-978D8AB08E58}" srcId="{D75BBEBA-C6C8-4BBE-81F8-4F5B321F2B6A}" destId="{C59A6A0F-1135-424D-BC03-B7D954DF9CC0}" srcOrd="4" destOrd="0" parTransId="{A4819CA3-9732-470A-B5E0-1470217B8D75}" sibTransId="{AF70F44D-3B27-4021-BF0A-62780B54978A}"/>
    <dgm:cxn modelId="{39F682B2-6585-4CC7-AF64-BE2971AE7F66}" type="presOf" srcId="{602DC0E6-5E7F-46FE-9263-96F6979EE7C7}" destId="{6F9DE826-25E0-4626-ACB3-99F1AED3CB1C}" srcOrd="0" destOrd="0" presId="urn:microsoft.com/office/officeart/2005/8/layout/venn3"/>
    <dgm:cxn modelId="{E6A93700-AE63-43DF-8251-B2650DB36D54}" type="presOf" srcId="{D75BBEBA-C6C8-4BBE-81F8-4F5B321F2B6A}" destId="{A4B82AF0-0F5A-4E99-B238-A093949D73DA}" srcOrd="0" destOrd="0" presId="urn:microsoft.com/office/officeart/2005/8/layout/venn3"/>
    <dgm:cxn modelId="{B043F793-732D-4493-9D06-829446BE3529}" srcId="{D75BBEBA-C6C8-4BBE-81F8-4F5B321F2B6A}" destId="{202DBD18-0D6C-47F1-8432-FC7E1871DB59}" srcOrd="2" destOrd="0" parTransId="{910AAB6A-90FC-4875-A28E-F240505FADE5}" sibTransId="{08630889-1216-4F9A-85DA-2D1542A38B40}"/>
    <dgm:cxn modelId="{1AA7E10A-5249-403E-BE2C-392C8F51DDA3}" srcId="{D75BBEBA-C6C8-4BBE-81F8-4F5B321F2B6A}" destId="{4EA4B334-FAF5-4259-AF59-7728154EDDE2}" srcOrd="0" destOrd="0" parTransId="{7658D297-5EAF-4145-8073-2228D50D3850}" sibTransId="{442751B5-A3DD-45D4-91AA-8C81B1FCD008}"/>
    <dgm:cxn modelId="{B7AC2794-2188-4129-A200-4772EFE125D7}" srcId="{D75BBEBA-C6C8-4BBE-81F8-4F5B321F2B6A}" destId="{602DC0E6-5E7F-46FE-9263-96F6979EE7C7}" srcOrd="5" destOrd="0" parTransId="{B5534173-9700-4586-BFC5-CF2CD0C0481C}" sibTransId="{FADC4201-5C47-4EB4-941B-A25337F9ADA2}"/>
    <dgm:cxn modelId="{4163A3B1-1263-4280-84E9-F7FCA2E9CEDF}" srcId="{D75BBEBA-C6C8-4BBE-81F8-4F5B321F2B6A}" destId="{F4015BE0-3ADE-4AAA-BC4C-6249A8D836F0}" srcOrd="6" destOrd="0" parTransId="{898D92B8-AC79-4BBA-A5EF-07E396A45121}" sibTransId="{2B317531-7D58-4C73-A29E-8A35C116E166}"/>
    <dgm:cxn modelId="{46A1D951-7123-4A67-850A-D5FA15B242BF}" type="presOf" srcId="{F4015BE0-3ADE-4AAA-BC4C-6249A8D836F0}" destId="{4E18AE3D-453B-4398-8A16-C6B6F03240D7}" srcOrd="0" destOrd="0" presId="urn:microsoft.com/office/officeart/2005/8/layout/venn3"/>
    <dgm:cxn modelId="{819B8BFC-534A-418E-9807-7DD2242C78E0}" type="presOf" srcId="{4EA4B334-FAF5-4259-AF59-7728154EDDE2}" destId="{18DA5BC9-F034-439A-AA72-C51476482EB7}" srcOrd="0" destOrd="0" presId="urn:microsoft.com/office/officeart/2005/8/layout/venn3"/>
    <dgm:cxn modelId="{781562CE-72A9-4711-8CA2-E27E2493ED7B}" srcId="{D75BBEBA-C6C8-4BBE-81F8-4F5B321F2B6A}" destId="{F1E77D3A-70DF-49C8-967C-392A21222C23}" srcOrd="1" destOrd="0" parTransId="{23E65EED-A6C7-445B-9CB0-E44CF06E717D}" sibTransId="{B89F2068-9399-4179-8796-BEEFBA437ECD}"/>
    <dgm:cxn modelId="{C7BB44F3-4E1A-486A-BB08-43E867C85EF3}" srcId="{D75BBEBA-C6C8-4BBE-81F8-4F5B321F2B6A}" destId="{8B10C04B-54D1-4FE2-A79E-169EC6F941C7}" srcOrd="3" destOrd="0" parTransId="{39F55791-4F5F-45C7-AF4D-84DC1E174774}" sibTransId="{4AF08C37-2E4D-434A-94D0-99115DE764B5}"/>
    <dgm:cxn modelId="{993577AB-0872-4117-B8F3-88E9B7FF82F7}" type="presOf" srcId="{F1E77D3A-70DF-49C8-967C-392A21222C23}" destId="{0783940C-6094-4D90-BBE2-BBF999D2ACD4}" srcOrd="0" destOrd="0" presId="urn:microsoft.com/office/officeart/2005/8/layout/venn3"/>
    <dgm:cxn modelId="{024BBF18-4460-485B-8DB5-4A1E73788BDC}" type="presParOf" srcId="{A4B82AF0-0F5A-4E99-B238-A093949D73DA}" destId="{18DA5BC9-F034-439A-AA72-C51476482EB7}" srcOrd="0" destOrd="0" presId="urn:microsoft.com/office/officeart/2005/8/layout/venn3"/>
    <dgm:cxn modelId="{29875C3C-83FA-4980-8C93-143D3199B4B4}" type="presParOf" srcId="{A4B82AF0-0F5A-4E99-B238-A093949D73DA}" destId="{3B79DC5B-BD6F-4BF4-8BEB-E4947FDB02F2}" srcOrd="1" destOrd="0" presId="urn:microsoft.com/office/officeart/2005/8/layout/venn3"/>
    <dgm:cxn modelId="{ABE4B660-2C8E-4A82-91F2-F1ED5EB78C4B}" type="presParOf" srcId="{A4B82AF0-0F5A-4E99-B238-A093949D73DA}" destId="{0783940C-6094-4D90-BBE2-BBF999D2ACD4}" srcOrd="2" destOrd="0" presId="urn:microsoft.com/office/officeart/2005/8/layout/venn3"/>
    <dgm:cxn modelId="{1A9560FB-4694-4044-8970-C2014520A9F1}" type="presParOf" srcId="{A4B82AF0-0F5A-4E99-B238-A093949D73DA}" destId="{08179C05-7ABD-42FC-9C27-ADFDF106A4F8}" srcOrd="3" destOrd="0" presId="urn:microsoft.com/office/officeart/2005/8/layout/venn3"/>
    <dgm:cxn modelId="{A9E7F16F-C062-4D98-95B6-BA3B3D12AD5D}" type="presParOf" srcId="{A4B82AF0-0F5A-4E99-B238-A093949D73DA}" destId="{E78FFCBE-ABBB-460A-BC05-F8728D1F571C}" srcOrd="4" destOrd="0" presId="urn:microsoft.com/office/officeart/2005/8/layout/venn3"/>
    <dgm:cxn modelId="{857560F2-A49C-4C95-ACF1-DDB0F22A8C60}" type="presParOf" srcId="{A4B82AF0-0F5A-4E99-B238-A093949D73DA}" destId="{95FCAC6D-A9F2-48B0-AED0-8B3D5232F7D5}" srcOrd="5" destOrd="0" presId="urn:microsoft.com/office/officeart/2005/8/layout/venn3"/>
    <dgm:cxn modelId="{B0D6C534-8E01-49E3-B7B2-F989697614AA}" type="presParOf" srcId="{A4B82AF0-0F5A-4E99-B238-A093949D73DA}" destId="{1D35045B-29E4-44D7-87C4-ABF181EF1F38}" srcOrd="6" destOrd="0" presId="urn:microsoft.com/office/officeart/2005/8/layout/venn3"/>
    <dgm:cxn modelId="{04889827-B309-4AD3-807B-F17DBB393B1B}" type="presParOf" srcId="{A4B82AF0-0F5A-4E99-B238-A093949D73DA}" destId="{D17FD7E6-7A9E-4AA2-B1FE-265F303BC29F}" srcOrd="7" destOrd="0" presId="urn:microsoft.com/office/officeart/2005/8/layout/venn3"/>
    <dgm:cxn modelId="{9813E34D-F143-4A22-A2E6-DB009D744DAB}" type="presParOf" srcId="{A4B82AF0-0F5A-4E99-B238-A093949D73DA}" destId="{877ECA6B-4E48-4F49-B5C9-FB993AC3B67D}" srcOrd="8" destOrd="0" presId="urn:microsoft.com/office/officeart/2005/8/layout/venn3"/>
    <dgm:cxn modelId="{D839ABB9-6C43-40F7-8391-8514E31D62B8}" type="presParOf" srcId="{A4B82AF0-0F5A-4E99-B238-A093949D73DA}" destId="{518A6997-7D93-4C77-82FF-933E890F566D}" srcOrd="9" destOrd="0" presId="urn:microsoft.com/office/officeart/2005/8/layout/venn3"/>
    <dgm:cxn modelId="{BE98E55A-2350-456D-AF6A-699562FFD13C}" type="presParOf" srcId="{A4B82AF0-0F5A-4E99-B238-A093949D73DA}" destId="{6F9DE826-25E0-4626-ACB3-99F1AED3CB1C}" srcOrd="10" destOrd="0" presId="urn:microsoft.com/office/officeart/2005/8/layout/venn3"/>
    <dgm:cxn modelId="{E6DE6C5E-0809-4ACB-8812-DD7B3DB78AA3}" type="presParOf" srcId="{A4B82AF0-0F5A-4E99-B238-A093949D73DA}" destId="{32ADC338-740E-4970-9F37-92A3E57AEDFF}" srcOrd="11" destOrd="0" presId="urn:microsoft.com/office/officeart/2005/8/layout/venn3"/>
    <dgm:cxn modelId="{5FEF2635-0623-4F00-B939-3DE9D3354311}" type="presParOf" srcId="{A4B82AF0-0F5A-4E99-B238-A093949D73DA}" destId="{4E18AE3D-453B-4398-8A16-C6B6F03240D7}" srcOrd="1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75BBEBA-C6C8-4BBE-81F8-4F5B321F2B6A}" type="doc">
      <dgm:prSet loTypeId="urn:microsoft.com/office/officeart/2005/8/layout/venn3" loCatId="relationship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A4B334-FAF5-4259-AF59-7728154EDDE2}">
      <dgm:prSet phldrT="[Text]" custT="1"/>
      <dgm:spPr/>
      <dgm:t>
        <a:bodyPr/>
        <a:lstStyle/>
        <a:p>
          <a:r>
            <a:rPr lang="en-US" sz="1500" b="1" dirty="0" smtClean="0">
              <a:solidFill>
                <a:schemeClr val="tx1"/>
              </a:solidFill>
              <a:effectLst/>
            </a:rPr>
            <a:t>Available</a:t>
          </a:r>
          <a:endParaRPr lang="en-US" sz="1500" dirty="0">
            <a:solidFill>
              <a:schemeClr val="tx1"/>
            </a:solidFill>
            <a:effectLst/>
          </a:endParaRPr>
        </a:p>
      </dgm:t>
    </dgm:pt>
    <dgm:pt modelId="{7658D297-5EAF-4145-8073-2228D50D3850}" type="parTrans" cxnId="{1AA7E10A-5249-403E-BE2C-392C8F51DDA3}">
      <dgm:prSet/>
      <dgm:spPr/>
      <dgm:t>
        <a:bodyPr/>
        <a:lstStyle/>
        <a:p>
          <a:endParaRPr lang="en-US"/>
        </a:p>
      </dgm:t>
    </dgm:pt>
    <dgm:pt modelId="{442751B5-A3DD-45D4-91AA-8C81B1FCD008}" type="sibTrans" cxnId="{1AA7E10A-5249-403E-BE2C-392C8F51DDA3}">
      <dgm:prSet/>
      <dgm:spPr/>
      <dgm:t>
        <a:bodyPr/>
        <a:lstStyle/>
        <a:p>
          <a:endParaRPr lang="en-US"/>
        </a:p>
      </dgm:t>
    </dgm:pt>
    <dgm:pt modelId="{F1E77D3A-70DF-49C8-967C-392A21222C23}">
      <dgm:prSet/>
      <dgm:spPr/>
      <dgm:t>
        <a:bodyPr/>
        <a:lstStyle/>
        <a:p>
          <a:r>
            <a:rPr lang="en-US" b="1" dirty="0" smtClean="0"/>
            <a:t>Easy</a:t>
          </a:r>
        </a:p>
      </dgm:t>
    </dgm:pt>
    <dgm:pt modelId="{23E65EED-A6C7-445B-9CB0-E44CF06E717D}" type="parTrans" cxnId="{781562CE-72A9-4711-8CA2-E27E2493ED7B}">
      <dgm:prSet/>
      <dgm:spPr/>
      <dgm:t>
        <a:bodyPr/>
        <a:lstStyle/>
        <a:p>
          <a:endParaRPr lang="en-US"/>
        </a:p>
      </dgm:t>
    </dgm:pt>
    <dgm:pt modelId="{B89F2068-9399-4179-8796-BEEFBA437ECD}" type="sibTrans" cxnId="{781562CE-72A9-4711-8CA2-E27E2493ED7B}">
      <dgm:prSet/>
      <dgm:spPr/>
      <dgm:t>
        <a:bodyPr/>
        <a:lstStyle/>
        <a:p>
          <a:endParaRPr lang="en-US"/>
        </a:p>
      </dgm:t>
    </dgm:pt>
    <dgm:pt modelId="{202DBD18-0D6C-47F1-8432-FC7E1871DB59}">
      <dgm:prSet custT="1"/>
      <dgm:spPr/>
      <dgm:t>
        <a:bodyPr/>
        <a:lstStyle/>
        <a:p>
          <a:r>
            <a:rPr lang="en-US" sz="24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Fast</a:t>
          </a:r>
        </a:p>
      </dgm:t>
    </dgm:pt>
    <dgm:pt modelId="{910AAB6A-90FC-4875-A28E-F240505FADE5}" type="parTrans" cxnId="{B043F793-732D-4493-9D06-829446BE3529}">
      <dgm:prSet/>
      <dgm:spPr/>
      <dgm:t>
        <a:bodyPr/>
        <a:lstStyle/>
        <a:p>
          <a:endParaRPr lang="en-US"/>
        </a:p>
      </dgm:t>
    </dgm:pt>
    <dgm:pt modelId="{08630889-1216-4F9A-85DA-2D1542A38B40}" type="sibTrans" cxnId="{B043F793-732D-4493-9D06-829446BE3529}">
      <dgm:prSet/>
      <dgm:spPr/>
      <dgm:t>
        <a:bodyPr/>
        <a:lstStyle/>
        <a:p>
          <a:endParaRPr lang="en-US"/>
        </a:p>
      </dgm:t>
    </dgm:pt>
    <dgm:pt modelId="{8B10C04B-54D1-4FE2-A79E-169EC6F941C7}">
      <dgm:prSet/>
      <dgm:spPr/>
      <dgm:t>
        <a:bodyPr/>
        <a:lstStyle/>
        <a:p>
          <a:r>
            <a:rPr lang="en-US" b="1" dirty="0" smtClean="0"/>
            <a:t>Up-to-Date</a:t>
          </a:r>
        </a:p>
      </dgm:t>
    </dgm:pt>
    <dgm:pt modelId="{39F55791-4F5F-45C7-AF4D-84DC1E174774}" type="parTrans" cxnId="{C7BB44F3-4E1A-486A-BB08-43E867C85EF3}">
      <dgm:prSet/>
      <dgm:spPr/>
      <dgm:t>
        <a:bodyPr/>
        <a:lstStyle/>
        <a:p>
          <a:endParaRPr lang="en-US"/>
        </a:p>
      </dgm:t>
    </dgm:pt>
    <dgm:pt modelId="{4AF08C37-2E4D-434A-94D0-99115DE764B5}" type="sibTrans" cxnId="{C7BB44F3-4E1A-486A-BB08-43E867C85EF3}">
      <dgm:prSet/>
      <dgm:spPr/>
      <dgm:t>
        <a:bodyPr/>
        <a:lstStyle/>
        <a:p>
          <a:endParaRPr lang="en-US"/>
        </a:p>
      </dgm:t>
    </dgm:pt>
    <dgm:pt modelId="{C59A6A0F-1135-424D-BC03-B7D954DF9CC0}">
      <dgm:prSet/>
      <dgm:spPr/>
      <dgm:t>
        <a:bodyPr/>
        <a:lstStyle/>
        <a:p>
          <a:r>
            <a:rPr lang="en-US" b="1" dirty="0" smtClean="0"/>
            <a:t>Trust-worthy</a:t>
          </a:r>
        </a:p>
      </dgm:t>
    </dgm:pt>
    <dgm:pt modelId="{A4819CA3-9732-470A-B5E0-1470217B8D75}" type="parTrans" cxnId="{4A6B1485-BD2C-4D51-8F79-978D8AB08E58}">
      <dgm:prSet/>
      <dgm:spPr/>
      <dgm:t>
        <a:bodyPr/>
        <a:lstStyle/>
        <a:p>
          <a:endParaRPr lang="en-US"/>
        </a:p>
      </dgm:t>
    </dgm:pt>
    <dgm:pt modelId="{AF70F44D-3B27-4021-BF0A-62780B54978A}" type="sibTrans" cxnId="{4A6B1485-BD2C-4D51-8F79-978D8AB08E58}">
      <dgm:prSet/>
      <dgm:spPr/>
      <dgm:t>
        <a:bodyPr/>
        <a:lstStyle/>
        <a:p>
          <a:endParaRPr lang="en-US"/>
        </a:p>
      </dgm:t>
    </dgm:pt>
    <dgm:pt modelId="{602DC0E6-5E7F-46FE-9263-96F6979EE7C7}">
      <dgm:prSet/>
      <dgm:spPr/>
      <dgm:t>
        <a:bodyPr/>
        <a:lstStyle/>
        <a:p>
          <a:r>
            <a:rPr lang="en-US" b="1" dirty="0" smtClean="0"/>
            <a:t>Informing</a:t>
          </a:r>
        </a:p>
      </dgm:t>
    </dgm:pt>
    <dgm:pt modelId="{B5534173-9700-4586-BFC5-CF2CD0C0481C}" type="parTrans" cxnId="{B7AC2794-2188-4129-A200-4772EFE125D7}">
      <dgm:prSet/>
      <dgm:spPr/>
      <dgm:t>
        <a:bodyPr/>
        <a:lstStyle/>
        <a:p>
          <a:endParaRPr lang="en-US"/>
        </a:p>
      </dgm:t>
    </dgm:pt>
    <dgm:pt modelId="{FADC4201-5C47-4EB4-941B-A25337F9ADA2}" type="sibTrans" cxnId="{B7AC2794-2188-4129-A200-4772EFE125D7}">
      <dgm:prSet/>
      <dgm:spPr/>
      <dgm:t>
        <a:bodyPr/>
        <a:lstStyle/>
        <a:p>
          <a:endParaRPr lang="en-US"/>
        </a:p>
      </dgm:t>
    </dgm:pt>
    <dgm:pt modelId="{F4015BE0-3ADE-4AAA-BC4C-6249A8D836F0}">
      <dgm:prSet/>
      <dgm:spPr/>
      <dgm:t>
        <a:bodyPr/>
        <a:lstStyle/>
        <a:p>
          <a:r>
            <a:rPr lang="en-US" b="1" dirty="0" smtClean="0"/>
            <a:t>Valued</a:t>
          </a:r>
        </a:p>
      </dgm:t>
    </dgm:pt>
    <dgm:pt modelId="{898D92B8-AC79-4BBA-A5EF-07E396A45121}" type="parTrans" cxnId="{4163A3B1-1263-4280-84E9-F7FCA2E9CEDF}">
      <dgm:prSet/>
      <dgm:spPr/>
      <dgm:t>
        <a:bodyPr/>
        <a:lstStyle/>
        <a:p>
          <a:endParaRPr lang="en-US"/>
        </a:p>
      </dgm:t>
    </dgm:pt>
    <dgm:pt modelId="{2B317531-7D58-4C73-A29E-8A35C116E166}" type="sibTrans" cxnId="{4163A3B1-1263-4280-84E9-F7FCA2E9CEDF}">
      <dgm:prSet/>
      <dgm:spPr/>
      <dgm:t>
        <a:bodyPr/>
        <a:lstStyle/>
        <a:p>
          <a:endParaRPr lang="en-US"/>
        </a:p>
      </dgm:t>
    </dgm:pt>
    <dgm:pt modelId="{A4B82AF0-0F5A-4E99-B238-A093949D73DA}" type="pres">
      <dgm:prSet presAssocID="{D75BBEBA-C6C8-4BBE-81F8-4F5B321F2B6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8DA5BC9-F034-439A-AA72-C51476482EB7}" type="pres">
      <dgm:prSet presAssocID="{4EA4B334-FAF5-4259-AF59-7728154EDDE2}" presName="Name5" presStyleLbl="vennNode1" presStyleIdx="0" presStyleCnt="7" custScaleX="100480" custScaleY="1001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79DC5B-BD6F-4BF4-8BEB-E4947FDB02F2}" type="pres">
      <dgm:prSet presAssocID="{442751B5-A3DD-45D4-91AA-8C81B1FCD008}" presName="space" presStyleCnt="0"/>
      <dgm:spPr/>
    </dgm:pt>
    <dgm:pt modelId="{0783940C-6094-4D90-BBE2-BBF999D2ACD4}" type="pres">
      <dgm:prSet presAssocID="{F1E77D3A-70DF-49C8-967C-392A21222C23}" presName="Name5" presStyleLbl="venn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179C05-7ABD-42FC-9C27-ADFDF106A4F8}" type="pres">
      <dgm:prSet presAssocID="{B89F2068-9399-4179-8796-BEEFBA437ECD}" presName="space" presStyleCnt="0"/>
      <dgm:spPr/>
    </dgm:pt>
    <dgm:pt modelId="{E78FFCBE-ABBB-460A-BC05-F8728D1F571C}" type="pres">
      <dgm:prSet presAssocID="{202DBD18-0D6C-47F1-8432-FC7E1871DB59}" presName="Name5" presStyleLbl="vennNode1" presStyleIdx="2" presStyleCnt="7" custScaleX="159502" custScaleY="1595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FCAC6D-A9F2-48B0-AED0-8B3D5232F7D5}" type="pres">
      <dgm:prSet presAssocID="{08630889-1216-4F9A-85DA-2D1542A38B40}" presName="space" presStyleCnt="0"/>
      <dgm:spPr/>
    </dgm:pt>
    <dgm:pt modelId="{1D35045B-29E4-44D7-87C4-ABF181EF1F38}" type="pres">
      <dgm:prSet presAssocID="{8B10C04B-54D1-4FE2-A79E-169EC6F941C7}" presName="Name5" presStyleLbl="venn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7FD7E6-7A9E-4AA2-B1FE-265F303BC29F}" type="pres">
      <dgm:prSet presAssocID="{4AF08C37-2E4D-434A-94D0-99115DE764B5}" presName="space" presStyleCnt="0"/>
      <dgm:spPr/>
    </dgm:pt>
    <dgm:pt modelId="{877ECA6B-4E48-4F49-B5C9-FB993AC3B67D}" type="pres">
      <dgm:prSet presAssocID="{C59A6A0F-1135-424D-BC03-B7D954DF9CC0}" presName="Name5" presStyleLbl="venn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8A6997-7D93-4C77-82FF-933E890F566D}" type="pres">
      <dgm:prSet presAssocID="{AF70F44D-3B27-4021-BF0A-62780B54978A}" presName="space" presStyleCnt="0"/>
      <dgm:spPr/>
    </dgm:pt>
    <dgm:pt modelId="{6F9DE826-25E0-4626-ACB3-99F1AED3CB1C}" type="pres">
      <dgm:prSet presAssocID="{602DC0E6-5E7F-46FE-9263-96F6979EE7C7}" presName="Name5" presStyleLbl="venn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ADC338-740E-4970-9F37-92A3E57AEDFF}" type="pres">
      <dgm:prSet presAssocID="{FADC4201-5C47-4EB4-941B-A25337F9ADA2}" presName="space" presStyleCnt="0"/>
      <dgm:spPr/>
    </dgm:pt>
    <dgm:pt modelId="{4E18AE3D-453B-4398-8A16-C6B6F03240D7}" type="pres">
      <dgm:prSet presAssocID="{F4015BE0-3ADE-4AAA-BC4C-6249A8D836F0}" presName="Name5" presStyleLbl="venn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0B5895-B505-488C-B709-C91A84AF1C40}" type="presOf" srcId="{8B10C04B-54D1-4FE2-A79E-169EC6F941C7}" destId="{1D35045B-29E4-44D7-87C4-ABF181EF1F38}" srcOrd="0" destOrd="0" presId="urn:microsoft.com/office/officeart/2005/8/layout/venn3"/>
    <dgm:cxn modelId="{88B0C461-39CE-4D84-A3CD-A410A456089D}" type="presOf" srcId="{202DBD18-0D6C-47F1-8432-FC7E1871DB59}" destId="{E78FFCBE-ABBB-460A-BC05-F8728D1F571C}" srcOrd="0" destOrd="0" presId="urn:microsoft.com/office/officeart/2005/8/layout/venn3"/>
    <dgm:cxn modelId="{BF2C2FD5-A595-4BEE-A8DB-5F33066530DF}" type="presOf" srcId="{D75BBEBA-C6C8-4BBE-81F8-4F5B321F2B6A}" destId="{A4B82AF0-0F5A-4E99-B238-A093949D73DA}" srcOrd="0" destOrd="0" presId="urn:microsoft.com/office/officeart/2005/8/layout/venn3"/>
    <dgm:cxn modelId="{4A6B1485-BD2C-4D51-8F79-978D8AB08E58}" srcId="{D75BBEBA-C6C8-4BBE-81F8-4F5B321F2B6A}" destId="{C59A6A0F-1135-424D-BC03-B7D954DF9CC0}" srcOrd="4" destOrd="0" parTransId="{A4819CA3-9732-470A-B5E0-1470217B8D75}" sibTransId="{AF70F44D-3B27-4021-BF0A-62780B54978A}"/>
    <dgm:cxn modelId="{B043F793-732D-4493-9D06-829446BE3529}" srcId="{D75BBEBA-C6C8-4BBE-81F8-4F5B321F2B6A}" destId="{202DBD18-0D6C-47F1-8432-FC7E1871DB59}" srcOrd="2" destOrd="0" parTransId="{910AAB6A-90FC-4875-A28E-F240505FADE5}" sibTransId="{08630889-1216-4F9A-85DA-2D1542A38B40}"/>
    <dgm:cxn modelId="{59C9ED65-D49B-4F16-84FF-93723A50F7EF}" type="presOf" srcId="{F4015BE0-3ADE-4AAA-BC4C-6249A8D836F0}" destId="{4E18AE3D-453B-4398-8A16-C6B6F03240D7}" srcOrd="0" destOrd="0" presId="urn:microsoft.com/office/officeart/2005/8/layout/venn3"/>
    <dgm:cxn modelId="{1AA7E10A-5249-403E-BE2C-392C8F51DDA3}" srcId="{D75BBEBA-C6C8-4BBE-81F8-4F5B321F2B6A}" destId="{4EA4B334-FAF5-4259-AF59-7728154EDDE2}" srcOrd="0" destOrd="0" parTransId="{7658D297-5EAF-4145-8073-2228D50D3850}" sibTransId="{442751B5-A3DD-45D4-91AA-8C81B1FCD008}"/>
    <dgm:cxn modelId="{B7AC2794-2188-4129-A200-4772EFE125D7}" srcId="{D75BBEBA-C6C8-4BBE-81F8-4F5B321F2B6A}" destId="{602DC0E6-5E7F-46FE-9263-96F6979EE7C7}" srcOrd="5" destOrd="0" parTransId="{B5534173-9700-4586-BFC5-CF2CD0C0481C}" sibTransId="{FADC4201-5C47-4EB4-941B-A25337F9ADA2}"/>
    <dgm:cxn modelId="{4163A3B1-1263-4280-84E9-F7FCA2E9CEDF}" srcId="{D75BBEBA-C6C8-4BBE-81F8-4F5B321F2B6A}" destId="{F4015BE0-3ADE-4AAA-BC4C-6249A8D836F0}" srcOrd="6" destOrd="0" parTransId="{898D92B8-AC79-4BBA-A5EF-07E396A45121}" sibTransId="{2B317531-7D58-4C73-A29E-8A35C116E166}"/>
    <dgm:cxn modelId="{1B837BB5-F580-488D-B332-162B957090A7}" type="presOf" srcId="{C59A6A0F-1135-424D-BC03-B7D954DF9CC0}" destId="{877ECA6B-4E48-4F49-B5C9-FB993AC3B67D}" srcOrd="0" destOrd="0" presId="urn:microsoft.com/office/officeart/2005/8/layout/venn3"/>
    <dgm:cxn modelId="{98A8FC5E-FA5E-4372-87C7-9991A681FB4F}" type="presOf" srcId="{602DC0E6-5E7F-46FE-9263-96F6979EE7C7}" destId="{6F9DE826-25E0-4626-ACB3-99F1AED3CB1C}" srcOrd="0" destOrd="0" presId="urn:microsoft.com/office/officeart/2005/8/layout/venn3"/>
    <dgm:cxn modelId="{2F49F359-FE3E-4491-81DF-E54DD4CC6DF6}" type="presOf" srcId="{4EA4B334-FAF5-4259-AF59-7728154EDDE2}" destId="{18DA5BC9-F034-439A-AA72-C51476482EB7}" srcOrd="0" destOrd="0" presId="urn:microsoft.com/office/officeart/2005/8/layout/venn3"/>
    <dgm:cxn modelId="{1ED7AFEF-56E7-4878-BC57-1D7D363ED1C6}" type="presOf" srcId="{F1E77D3A-70DF-49C8-967C-392A21222C23}" destId="{0783940C-6094-4D90-BBE2-BBF999D2ACD4}" srcOrd="0" destOrd="0" presId="urn:microsoft.com/office/officeart/2005/8/layout/venn3"/>
    <dgm:cxn modelId="{781562CE-72A9-4711-8CA2-E27E2493ED7B}" srcId="{D75BBEBA-C6C8-4BBE-81F8-4F5B321F2B6A}" destId="{F1E77D3A-70DF-49C8-967C-392A21222C23}" srcOrd="1" destOrd="0" parTransId="{23E65EED-A6C7-445B-9CB0-E44CF06E717D}" sibTransId="{B89F2068-9399-4179-8796-BEEFBA437ECD}"/>
    <dgm:cxn modelId="{C7BB44F3-4E1A-486A-BB08-43E867C85EF3}" srcId="{D75BBEBA-C6C8-4BBE-81F8-4F5B321F2B6A}" destId="{8B10C04B-54D1-4FE2-A79E-169EC6F941C7}" srcOrd="3" destOrd="0" parTransId="{39F55791-4F5F-45C7-AF4D-84DC1E174774}" sibTransId="{4AF08C37-2E4D-434A-94D0-99115DE764B5}"/>
    <dgm:cxn modelId="{D28B3112-9A9C-4F0E-9EE4-3EB288010B87}" type="presParOf" srcId="{A4B82AF0-0F5A-4E99-B238-A093949D73DA}" destId="{18DA5BC9-F034-439A-AA72-C51476482EB7}" srcOrd="0" destOrd="0" presId="urn:microsoft.com/office/officeart/2005/8/layout/venn3"/>
    <dgm:cxn modelId="{B0766431-2721-4838-A55D-CA1C10B65562}" type="presParOf" srcId="{A4B82AF0-0F5A-4E99-B238-A093949D73DA}" destId="{3B79DC5B-BD6F-4BF4-8BEB-E4947FDB02F2}" srcOrd="1" destOrd="0" presId="urn:microsoft.com/office/officeart/2005/8/layout/venn3"/>
    <dgm:cxn modelId="{61F156F9-A9AF-4B20-9020-49F853269C72}" type="presParOf" srcId="{A4B82AF0-0F5A-4E99-B238-A093949D73DA}" destId="{0783940C-6094-4D90-BBE2-BBF999D2ACD4}" srcOrd="2" destOrd="0" presId="urn:microsoft.com/office/officeart/2005/8/layout/venn3"/>
    <dgm:cxn modelId="{02BABA71-6BF2-4A87-B0C5-467410DB9A64}" type="presParOf" srcId="{A4B82AF0-0F5A-4E99-B238-A093949D73DA}" destId="{08179C05-7ABD-42FC-9C27-ADFDF106A4F8}" srcOrd="3" destOrd="0" presId="urn:microsoft.com/office/officeart/2005/8/layout/venn3"/>
    <dgm:cxn modelId="{BE6E98FF-E835-4587-9375-26B51484BD04}" type="presParOf" srcId="{A4B82AF0-0F5A-4E99-B238-A093949D73DA}" destId="{E78FFCBE-ABBB-460A-BC05-F8728D1F571C}" srcOrd="4" destOrd="0" presId="urn:microsoft.com/office/officeart/2005/8/layout/venn3"/>
    <dgm:cxn modelId="{ADC4BF03-87CF-4942-B2CB-97389E7907F5}" type="presParOf" srcId="{A4B82AF0-0F5A-4E99-B238-A093949D73DA}" destId="{95FCAC6D-A9F2-48B0-AED0-8B3D5232F7D5}" srcOrd="5" destOrd="0" presId="urn:microsoft.com/office/officeart/2005/8/layout/venn3"/>
    <dgm:cxn modelId="{FE05C7AE-DCD4-4117-B6D1-927855C4ECCA}" type="presParOf" srcId="{A4B82AF0-0F5A-4E99-B238-A093949D73DA}" destId="{1D35045B-29E4-44D7-87C4-ABF181EF1F38}" srcOrd="6" destOrd="0" presId="urn:microsoft.com/office/officeart/2005/8/layout/venn3"/>
    <dgm:cxn modelId="{89218659-3996-4732-A57D-C3123AF83B17}" type="presParOf" srcId="{A4B82AF0-0F5A-4E99-B238-A093949D73DA}" destId="{D17FD7E6-7A9E-4AA2-B1FE-265F303BC29F}" srcOrd="7" destOrd="0" presId="urn:microsoft.com/office/officeart/2005/8/layout/venn3"/>
    <dgm:cxn modelId="{21905187-71A1-4C28-94FE-655270F07B6A}" type="presParOf" srcId="{A4B82AF0-0F5A-4E99-B238-A093949D73DA}" destId="{877ECA6B-4E48-4F49-B5C9-FB993AC3B67D}" srcOrd="8" destOrd="0" presId="urn:microsoft.com/office/officeart/2005/8/layout/venn3"/>
    <dgm:cxn modelId="{847C71C6-6796-4261-AE53-73F359CCB147}" type="presParOf" srcId="{A4B82AF0-0F5A-4E99-B238-A093949D73DA}" destId="{518A6997-7D93-4C77-82FF-933E890F566D}" srcOrd="9" destOrd="0" presId="urn:microsoft.com/office/officeart/2005/8/layout/venn3"/>
    <dgm:cxn modelId="{C0D15E8A-34E1-4AD4-A96D-931D3CDD21EE}" type="presParOf" srcId="{A4B82AF0-0F5A-4E99-B238-A093949D73DA}" destId="{6F9DE826-25E0-4626-ACB3-99F1AED3CB1C}" srcOrd="10" destOrd="0" presId="urn:microsoft.com/office/officeart/2005/8/layout/venn3"/>
    <dgm:cxn modelId="{1FD2C25E-6823-4C59-A346-C9E25FFE277B}" type="presParOf" srcId="{A4B82AF0-0F5A-4E99-B238-A093949D73DA}" destId="{32ADC338-740E-4970-9F37-92A3E57AEDFF}" srcOrd="11" destOrd="0" presId="urn:microsoft.com/office/officeart/2005/8/layout/venn3"/>
    <dgm:cxn modelId="{75F21289-4DFC-4964-B35C-6C4EAB7B8CA0}" type="presParOf" srcId="{A4B82AF0-0F5A-4E99-B238-A093949D73DA}" destId="{4E18AE3D-453B-4398-8A16-C6B6F03240D7}" srcOrd="1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75BBEBA-C6C8-4BBE-81F8-4F5B321F2B6A}" type="doc">
      <dgm:prSet loTypeId="urn:microsoft.com/office/officeart/2005/8/layout/venn3" loCatId="relationship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A4B334-FAF5-4259-AF59-7728154EDDE2}">
      <dgm:prSet phldrT="[Text]" custT="1"/>
      <dgm:spPr/>
      <dgm:t>
        <a:bodyPr/>
        <a:lstStyle/>
        <a:p>
          <a:r>
            <a:rPr lang="en-US" sz="1500" b="1" dirty="0" smtClean="0">
              <a:solidFill>
                <a:schemeClr val="tx1"/>
              </a:solidFill>
              <a:effectLst/>
            </a:rPr>
            <a:t>Available</a:t>
          </a:r>
          <a:endParaRPr lang="en-US" sz="1500" dirty="0">
            <a:solidFill>
              <a:schemeClr val="tx1"/>
            </a:solidFill>
            <a:effectLst/>
          </a:endParaRPr>
        </a:p>
      </dgm:t>
    </dgm:pt>
    <dgm:pt modelId="{7658D297-5EAF-4145-8073-2228D50D3850}" type="parTrans" cxnId="{1AA7E10A-5249-403E-BE2C-392C8F51DDA3}">
      <dgm:prSet/>
      <dgm:spPr/>
      <dgm:t>
        <a:bodyPr/>
        <a:lstStyle/>
        <a:p>
          <a:endParaRPr lang="en-US"/>
        </a:p>
      </dgm:t>
    </dgm:pt>
    <dgm:pt modelId="{442751B5-A3DD-45D4-91AA-8C81B1FCD008}" type="sibTrans" cxnId="{1AA7E10A-5249-403E-BE2C-392C8F51DDA3}">
      <dgm:prSet/>
      <dgm:spPr/>
      <dgm:t>
        <a:bodyPr/>
        <a:lstStyle/>
        <a:p>
          <a:endParaRPr lang="en-US"/>
        </a:p>
      </dgm:t>
    </dgm:pt>
    <dgm:pt modelId="{F1E77D3A-70DF-49C8-967C-392A21222C23}">
      <dgm:prSet/>
      <dgm:spPr/>
      <dgm:t>
        <a:bodyPr/>
        <a:lstStyle/>
        <a:p>
          <a:r>
            <a:rPr lang="en-US" b="1" dirty="0" smtClean="0"/>
            <a:t>Easy</a:t>
          </a:r>
        </a:p>
      </dgm:t>
    </dgm:pt>
    <dgm:pt modelId="{23E65EED-A6C7-445B-9CB0-E44CF06E717D}" type="parTrans" cxnId="{781562CE-72A9-4711-8CA2-E27E2493ED7B}">
      <dgm:prSet/>
      <dgm:spPr/>
      <dgm:t>
        <a:bodyPr/>
        <a:lstStyle/>
        <a:p>
          <a:endParaRPr lang="en-US"/>
        </a:p>
      </dgm:t>
    </dgm:pt>
    <dgm:pt modelId="{B89F2068-9399-4179-8796-BEEFBA437ECD}" type="sibTrans" cxnId="{781562CE-72A9-4711-8CA2-E27E2493ED7B}">
      <dgm:prSet/>
      <dgm:spPr/>
      <dgm:t>
        <a:bodyPr/>
        <a:lstStyle/>
        <a:p>
          <a:endParaRPr lang="en-US"/>
        </a:p>
      </dgm:t>
    </dgm:pt>
    <dgm:pt modelId="{202DBD18-0D6C-47F1-8432-FC7E1871DB59}">
      <dgm:prSet custT="1"/>
      <dgm:spPr/>
      <dgm:t>
        <a:bodyPr/>
        <a:lstStyle/>
        <a:p>
          <a:r>
            <a:rPr lang="en-US" sz="1600" b="1" dirty="0" smtClean="0">
              <a:solidFill>
                <a:schemeClr val="tx1"/>
              </a:solidFill>
              <a:effectLst/>
            </a:rPr>
            <a:t>Fast</a:t>
          </a:r>
        </a:p>
      </dgm:t>
    </dgm:pt>
    <dgm:pt modelId="{910AAB6A-90FC-4875-A28E-F240505FADE5}" type="parTrans" cxnId="{B043F793-732D-4493-9D06-829446BE3529}">
      <dgm:prSet/>
      <dgm:spPr/>
      <dgm:t>
        <a:bodyPr/>
        <a:lstStyle/>
        <a:p>
          <a:endParaRPr lang="en-US"/>
        </a:p>
      </dgm:t>
    </dgm:pt>
    <dgm:pt modelId="{08630889-1216-4F9A-85DA-2D1542A38B40}" type="sibTrans" cxnId="{B043F793-732D-4493-9D06-829446BE3529}">
      <dgm:prSet/>
      <dgm:spPr/>
      <dgm:t>
        <a:bodyPr/>
        <a:lstStyle/>
        <a:p>
          <a:endParaRPr lang="en-US"/>
        </a:p>
      </dgm:t>
    </dgm:pt>
    <dgm:pt modelId="{8B10C04B-54D1-4FE2-A79E-169EC6F941C7}">
      <dgm:prSet custT="1"/>
      <dgm:spPr/>
      <dgm:t>
        <a:bodyPr/>
        <a:lstStyle/>
        <a:p>
          <a:pPr>
            <a:spcAft>
              <a:spcPts val="300"/>
            </a:spcAft>
          </a:pPr>
          <a:r>
            <a: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Up-to-Date</a:t>
          </a:r>
        </a:p>
        <a:p>
          <a:pPr>
            <a:spcAft>
              <a:spcPts val="300"/>
            </a:spcAft>
          </a:pPr>
          <a:r>
            <a: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&amp;</a:t>
          </a:r>
        </a:p>
        <a:p>
          <a:pPr>
            <a:spcAft>
              <a:spcPts val="300"/>
            </a:spcAft>
          </a:pPr>
          <a:r>
            <a: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Consistent</a:t>
          </a:r>
        </a:p>
      </dgm:t>
    </dgm:pt>
    <dgm:pt modelId="{39F55791-4F5F-45C7-AF4D-84DC1E174774}" type="parTrans" cxnId="{C7BB44F3-4E1A-486A-BB08-43E867C85EF3}">
      <dgm:prSet/>
      <dgm:spPr/>
      <dgm:t>
        <a:bodyPr/>
        <a:lstStyle/>
        <a:p>
          <a:endParaRPr lang="en-US"/>
        </a:p>
      </dgm:t>
    </dgm:pt>
    <dgm:pt modelId="{4AF08C37-2E4D-434A-94D0-99115DE764B5}" type="sibTrans" cxnId="{C7BB44F3-4E1A-486A-BB08-43E867C85EF3}">
      <dgm:prSet/>
      <dgm:spPr/>
      <dgm:t>
        <a:bodyPr/>
        <a:lstStyle/>
        <a:p>
          <a:endParaRPr lang="en-US"/>
        </a:p>
      </dgm:t>
    </dgm:pt>
    <dgm:pt modelId="{C59A6A0F-1135-424D-BC03-B7D954DF9CC0}">
      <dgm:prSet/>
      <dgm:spPr/>
      <dgm:t>
        <a:bodyPr/>
        <a:lstStyle/>
        <a:p>
          <a:r>
            <a:rPr lang="en-US" b="1" dirty="0" smtClean="0"/>
            <a:t>Trust-worthy</a:t>
          </a:r>
        </a:p>
      </dgm:t>
    </dgm:pt>
    <dgm:pt modelId="{A4819CA3-9732-470A-B5E0-1470217B8D75}" type="parTrans" cxnId="{4A6B1485-BD2C-4D51-8F79-978D8AB08E58}">
      <dgm:prSet/>
      <dgm:spPr/>
      <dgm:t>
        <a:bodyPr/>
        <a:lstStyle/>
        <a:p>
          <a:endParaRPr lang="en-US"/>
        </a:p>
      </dgm:t>
    </dgm:pt>
    <dgm:pt modelId="{AF70F44D-3B27-4021-BF0A-62780B54978A}" type="sibTrans" cxnId="{4A6B1485-BD2C-4D51-8F79-978D8AB08E58}">
      <dgm:prSet/>
      <dgm:spPr/>
      <dgm:t>
        <a:bodyPr/>
        <a:lstStyle/>
        <a:p>
          <a:endParaRPr lang="en-US"/>
        </a:p>
      </dgm:t>
    </dgm:pt>
    <dgm:pt modelId="{602DC0E6-5E7F-46FE-9263-96F6979EE7C7}">
      <dgm:prSet/>
      <dgm:spPr/>
      <dgm:t>
        <a:bodyPr/>
        <a:lstStyle/>
        <a:p>
          <a:r>
            <a:rPr lang="en-US" b="1" dirty="0" smtClean="0"/>
            <a:t>Informing</a:t>
          </a:r>
        </a:p>
      </dgm:t>
    </dgm:pt>
    <dgm:pt modelId="{B5534173-9700-4586-BFC5-CF2CD0C0481C}" type="parTrans" cxnId="{B7AC2794-2188-4129-A200-4772EFE125D7}">
      <dgm:prSet/>
      <dgm:spPr/>
      <dgm:t>
        <a:bodyPr/>
        <a:lstStyle/>
        <a:p>
          <a:endParaRPr lang="en-US"/>
        </a:p>
      </dgm:t>
    </dgm:pt>
    <dgm:pt modelId="{FADC4201-5C47-4EB4-941B-A25337F9ADA2}" type="sibTrans" cxnId="{B7AC2794-2188-4129-A200-4772EFE125D7}">
      <dgm:prSet/>
      <dgm:spPr/>
      <dgm:t>
        <a:bodyPr/>
        <a:lstStyle/>
        <a:p>
          <a:endParaRPr lang="en-US"/>
        </a:p>
      </dgm:t>
    </dgm:pt>
    <dgm:pt modelId="{F4015BE0-3ADE-4AAA-BC4C-6249A8D836F0}">
      <dgm:prSet/>
      <dgm:spPr/>
      <dgm:t>
        <a:bodyPr/>
        <a:lstStyle/>
        <a:p>
          <a:r>
            <a:rPr lang="en-US" b="1" dirty="0" smtClean="0"/>
            <a:t>Valued</a:t>
          </a:r>
        </a:p>
      </dgm:t>
    </dgm:pt>
    <dgm:pt modelId="{898D92B8-AC79-4BBA-A5EF-07E396A45121}" type="parTrans" cxnId="{4163A3B1-1263-4280-84E9-F7FCA2E9CEDF}">
      <dgm:prSet/>
      <dgm:spPr/>
      <dgm:t>
        <a:bodyPr/>
        <a:lstStyle/>
        <a:p>
          <a:endParaRPr lang="en-US"/>
        </a:p>
      </dgm:t>
    </dgm:pt>
    <dgm:pt modelId="{2B317531-7D58-4C73-A29E-8A35C116E166}" type="sibTrans" cxnId="{4163A3B1-1263-4280-84E9-F7FCA2E9CEDF}">
      <dgm:prSet/>
      <dgm:spPr/>
      <dgm:t>
        <a:bodyPr/>
        <a:lstStyle/>
        <a:p>
          <a:endParaRPr lang="en-US"/>
        </a:p>
      </dgm:t>
    </dgm:pt>
    <dgm:pt modelId="{A4B82AF0-0F5A-4E99-B238-A093949D73DA}" type="pres">
      <dgm:prSet presAssocID="{D75BBEBA-C6C8-4BBE-81F8-4F5B321F2B6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8DA5BC9-F034-439A-AA72-C51476482EB7}" type="pres">
      <dgm:prSet presAssocID="{4EA4B334-FAF5-4259-AF59-7728154EDDE2}" presName="Name5" presStyleLbl="vennNode1" presStyleIdx="0" presStyleCnt="7" custScaleX="100480" custScaleY="1001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79DC5B-BD6F-4BF4-8BEB-E4947FDB02F2}" type="pres">
      <dgm:prSet presAssocID="{442751B5-A3DD-45D4-91AA-8C81B1FCD008}" presName="space" presStyleCnt="0"/>
      <dgm:spPr/>
    </dgm:pt>
    <dgm:pt modelId="{0783940C-6094-4D90-BBE2-BBF999D2ACD4}" type="pres">
      <dgm:prSet presAssocID="{F1E77D3A-70DF-49C8-967C-392A21222C23}" presName="Name5" presStyleLbl="venn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179C05-7ABD-42FC-9C27-ADFDF106A4F8}" type="pres">
      <dgm:prSet presAssocID="{B89F2068-9399-4179-8796-BEEFBA437ECD}" presName="space" presStyleCnt="0"/>
      <dgm:spPr/>
    </dgm:pt>
    <dgm:pt modelId="{E78FFCBE-ABBB-460A-BC05-F8728D1F571C}" type="pres">
      <dgm:prSet presAssocID="{202DBD18-0D6C-47F1-8432-FC7E1871DB59}" presName="Name5" presStyleLbl="vennNode1" presStyleIdx="2" presStyleCnt="7" custScaleX="98607" custScaleY="978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FCAC6D-A9F2-48B0-AED0-8B3D5232F7D5}" type="pres">
      <dgm:prSet presAssocID="{08630889-1216-4F9A-85DA-2D1542A38B40}" presName="space" presStyleCnt="0"/>
      <dgm:spPr/>
    </dgm:pt>
    <dgm:pt modelId="{1D35045B-29E4-44D7-87C4-ABF181EF1F38}" type="pres">
      <dgm:prSet presAssocID="{8B10C04B-54D1-4FE2-A79E-169EC6F941C7}" presName="Name5" presStyleLbl="vennNode1" presStyleIdx="3" presStyleCnt="7" custScaleX="159750" custScaleY="1597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7FD7E6-7A9E-4AA2-B1FE-265F303BC29F}" type="pres">
      <dgm:prSet presAssocID="{4AF08C37-2E4D-434A-94D0-99115DE764B5}" presName="space" presStyleCnt="0"/>
      <dgm:spPr/>
    </dgm:pt>
    <dgm:pt modelId="{877ECA6B-4E48-4F49-B5C9-FB993AC3B67D}" type="pres">
      <dgm:prSet presAssocID="{C59A6A0F-1135-424D-BC03-B7D954DF9CC0}" presName="Name5" presStyleLbl="venn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8A6997-7D93-4C77-82FF-933E890F566D}" type="pres">
      <dgm:prSet presAssocID="{AF70F44D-3B27-4021-BF0A-62780B54978A}" presName="space" presStyleCnt="0"/>
      <dgm:spPr/>
    </dgm:pt>
    <dgm:pt modelId="{6F9DE826-25E0-4626-ACB3-99F1AED3CB1C}" type="pres">
      <dgm:prSet presAssocID="{602DC0E6-5E7F-46FE-9263-96F6979EE7C7}" presName="Name5" presStyleLbl="venn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ADC338-740E-4970-9F37-92A3E57AEDFF}" type="pres">
      <dgm:prSet presAssocID="{FADC4201-5C47-4EB4-941B-A25337F9ADA2}" presName="space" presStyleCnt="0"/>
      <dgm:spPr/>
    </dgm:pt>
    <dgm:pt modelId="{4E18AE3D-453B-4398-8A16-C6B6F03240D7}" type="pres">
      <dgm:prSet presAssocID="{F4015BE0-3ADE-4AAA-BC4C-6249A8D836F0}" presName="Name5" presStyleLbl="venn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56B70A-E9D7-4177-BA74-1F8C14BFC97F}" type="presOf" srcId="{C59A6A0F-1135-424D-BC03-B7D954DF9CC0}" destId="{877ECA6B-4E48-4F49-B5C9-FB993AC3B67D}" srcOrd="0" destOrd="0" presId="urn:microsoft.com/office/officeart/2005/8/layout/venn3"/>
    <dgm:cxn modelId="{4A6B1485-BD2C-4D51-8F79-978D8AB08E58}" srcId="{D75BBEBA-C6C8-4BBE-81F8-4F5B321F2B6A}" destId="{C59A6A0F-1135-424D-BC03-B7D954DF9CC0}" srcOrd="4" destOrd="0" parTransId="{A4819CA3-9732-470A-B5E0-1470217B8D75}" sibTransId="{AF70F44D-3B27-4021-BF0A-62780B54978A}"/>
    <dgm:cxn modelId="{B043F793-732D-4493-9D06-829446BE3529}" srcId="{D75BBEBA-C6C8-4BBE-81F8-4F5B321F2B6A}" destId="{202DBD18-0D6C-47F1-8432-FC7E1871DB59}" srcOrd="2" destOrd="0" parTransId="{910AAB6A-90FC-4875-A28E-F240505FADE5}" sibTransId="{08630889-1216-4F9A-85DA-2D1542A38B40}"/>
    <dgm:cxn modelId="{1AA7E10A-5249-403E-BE2C-392C8F51DDA3}" srcId="{D75BBEBA-C6C8-4BBE-81F8-4F5B321F2B6A}" destId="{4EA4B334-FAF5-4259-AF59-7728154EDDE2}" srcOrd="0" destOrd="0" parTransId="{7658D297-5EAF-4145-8073-2228D50D3850}" sibTransId="{442751B5-A3DD-45D4-91AA-8C81B1FCD008}"/>
    <dgm:cxn modelId="{A4166926-1F50-4DDB-8F7D-3DD028D9BD12}" type="presOf" srcId="{F1E77D3A-70DF-49C8-967C-392A21222C23}" destId="{0783940C-6094-4D90-BBE2-BBF999D2ACD4}" srcOrd="0" destOrd="0" presId="urn:microsoft.com/office/officeart/2005/8/layout/venn3"/>
    <dgm:cxn modelId="{B7AC2794-2188-4129-A200-4772EFE125D7}" srcId="{D75BBEBA-C6C8-4BBE-81F8-4F5B321F2B6A}" destId="{602DC0E6-5E7F-46FE-9263-96F6979EE7C7}" srcOrd="5" destOrd="0" parTransId="{B5534173-9700-4586-BFC5-CF2CD0C0481C}" sibTransId="{FADC4201-5C47-4EB4-941B-A25337F9ADA2}"/>
    <dgm:cxn modelId="{4163A3B1-1263-4280-84E9-F7FCA2E9CEDF}" srcId="{D75BBEBA-C6C8-4BBE-81F8-4F5B321F2B6A}" destId="{F4015BE0-3ADE-4AAA-BC4C-6249A8D836F0}" srcOrd="6" destOrd="0" parTransId="{898D92B8-AC79-4BBA-A5EF-07E396A45121}" sibTransId="{2B317531-7D58-4C73-A29E-8A35C116E166}"/>
    <dgm:cxn modelId="{6B25D9E3-4DD5-48B7-BA7D-DF5992062400}" type="presOf" srcId="{F4015BE0-3ADE-4AAA-BC4C-6249A8D836F0}" destId="{4E18AE3D-453B-4398-8A16-C6B6F03240D7}" srcOrd="0" destOrd="0" presId="urn:microsoft.com/office/officeart/2005/8/layout/venn3"/>
    <dgm:cxn modelId="{24748FE5-2E9C-4218-87E2-DBE5584E9AFD}" type="presOf" srcId="{D75BBEBA-C6C8-4BBE-81F8-4F5B321F2B6A}" destId="{A4B82AF0-0F5A-4E99-B238-A093949D73DA}" srcOrd="0" destOrd="0" presId="urn:microsoft.com/office/officeart/2005/8/layout/venn3"/>
    <dgm:cxn modelId="{781562CE-72A9-4711-8CA2-E27E2493ED7B}" srcId="{D75BBEBA-C6C8-4BBE-81F8-4F5B321F2B6A}" destId="{F1E77D3A-70DF-49C8-967C-392A21222C23}" srcOrd="1" destOrd="0" parTransId="{23E65EED-A6C7-445B-9CB0-E44CF06E717D}" sibTransId="{B89F2068-9399-4179-8796-BEEFBA437ECD}"/>
    <dgm:cxn modelId="{C7BB44F3-4E1A-486A-BB08-43E867C85EF3}" srcId="{D75BBEBA-C6C8-4BBE-81F8-4F5B321F2B6A}" destId="{8B10C04B-54D1-4FE2-A79E-169EC6F941C7}" srcOrd="3" destOrd="0" parTransId="{39F55791-4F5F-45C7-AF4D-84DC1E174774}" sibTransId="{4AF08C37-2E4D-434A-94D0-99115DE764B5}"/>
    <dgm:cxn modelId="{E461B3F1-B0C3-491F-BB22-FF3A6C9CD873}" type="presOf" srcId="{8B10C04B-54D1-4FE2-A79E-169EC6F941C7}" destId="{1D35045B-29E4-44D7-87C4-ABF181EF1F38}" srcOrd="0" destOrd="0" presId="urn:microsoft.com/office/officeart/2005/8/layout/venn3"/>
    <dgm:cxn modelId="{A6ED5BAD-2106-452A-B2B0-ACE6835DD374}" type="presOf" srcId="{202DBD18-0D6C-47F1-8432-FC7E1871DB59}" destId="{E78FFCBE-ABBB-460A-BC05-F8728D1F571C}" srcOrd="0" destOrd="0" presId="urn:microsoft.com/office/officeart/2005/8/layout/venn3"/>
    <dgm:cxn modelId="{DE94F6D5-4E8F-46E1-BFEA-C5FC5B89931F}" type="presOf" srcId="{4EA4B334-FAF5-4259-AF59-7728154EDDE2}" destId="{18DA5BC9-F034-439A-AA72-C51476482EB7}" srcOrd="0" destOrd="0" presId="urn:microsoft.com/office/officeart/2005/8/layout/venn3"/>
    <dgm:cxn modelId="{76AADA61-12F7-4ED4-99D6-EAE091AE77CC}" type="presOf" srcId="{602DC0E6-5E7F-46FE-9263-96F6979EE7C7}" destId="{6F9DE826-25E0-4626-ACB3-99F1AED3CB1C}" srcOrd="0" destOrd="0" presId="urn:microsoft.com/office/officeart/2005/8/layout/venn3"/>
    <dgm:cxn modelId="{C246F3EB-4FD2-4D45-B2D3-1B7FF2D2DC48}" type="presParOf" srcId="{A4B82AF0-0F5A-4E99-B238-A093949D73DA}" destId="{18DA5BC9-F034-439A-AA72-C51476482EB7}" srcOrd="0" destOrd="0" presId="urn:microsoft.com/office/officeart/2005/8/layout/venn3"/>
    <dgm:cxn modelId="{DB235D72-EB1B-416A-AF3C-58232C031586}" type="presParOf" srcId="{A4B82AF0-0F5A-4E99-B238-A093949D73DA}" destId="{3B79DC5B-BD6F-4BF4-8BEB-E4947FDB02F2}" srcOrd="1" destOrd="0" presId="urn:microsoft.com/office/officeart/2005/8/layout/venn3"/>
    <dgm:cxn modelId="{0E151902-BB27-4756-96CF-3B29AEB06540}" type="presParOf" srcId="{A4B82AF0-0F5A-4E99-B238-A093949D73DA}" destId="{0783940C-6094-4D90-BBE2-BBF999D2ACD4}" srcOrd="2" destOrd="0" presId="urn:microsoft.com/office/officeart/2005/8/layout/venn3"/>
    <dgm:cxn modelId="{204B6ADE-585B-4635-9492-1CB96C445E35}" type="presParOf" srcId="{A4B82AF0-0F5A-4E99-B238-A093949D73DA}" destId="{08179C05-7ABD-42FC-9C27-ADFDF106A4F8}" srcOrd="3" destOrd="0" presId="urn:microsoft.com/office/officeart/2005/8/layout/venn3"/>
    <dgm:cxn modelId="{EC26A192-C14B-423B-8F64-78CEE21A0C2F}" type="presParOf" srcId="{A4B82AF0-0F5A-4E99-B238-A093949D73DA}" destId="{E78FFCBE-ABBB-460A-BC05-F8728D1F571C}" srcOrd="4" destOrd="0" presId="urn:microsoft.com/office/officeart/2005/8/layout/venn3"/>
    <dgm:cxn modelId="{4679B51F-BFD8-4B06-813A-77FFCAEFFAA3}" type="presParOf" srcId="{A4B82AF0-0F5A-4E99-B238-A093949D73DA}" destId="{95FCAC6D-A9F2-48B0-AED0-8B3D5232F7D5}" srcOrd="5" destOrd="0" presId="urn:microsoft.com/office/officeart/2005/8/layout/venn3"/>
    <dgm:cxn modelId="{94440476-2BDA-45A6-84D9-FE7098494C08}" type="presParOf" srcId="{A4B82AF0-0F5A-4E99-B238-A093949D73DA}" destId="{1D35045B-29E4-44D7-87C4-ABF181EF1F38}" srcOrd="6" destOrd="0" presId="urn:microsoft.com/office/officeart/2005/8/layout/venn3"/>
    <dgm:cxn modelId="{FBF18B6A-3316-4D80-A0D5-19A303C33298}" type="presParOf" srcId="{A4B82AF0-0F5A-4E99-B238-A093949D73DA}" destId="{D17FD7E6-7A9E-4AA2-B1FE-265F303BC29F}" srcOrd="7" destOrd="0" presId="urn:microsoft.com/office/officeart/2005/8/layout/venn3"/>
    <dgm:cxn modelId="{59E3F61E-3165-4AEE-B60C-CFA6F98D4FE0}" type="presParOf" srcId="{A4B82AF0-0F5A-4E99-B238-A093949D73DA}" destId="{877ECA6B-4E48-4F49-B5C9-FB993AC3B67D}" srcOrd="8" destOrd="0" presId="urn:microsoft.com/office/officeart/2005/8/layout/venn3"/>
    <dgm:cxn modelId="{F0B83F79-A7D4-47E9-AAFF-161B992540A9}" type="presParOf" srcId="{A4B82AF0-0F5A-4E99-B238-A093949D73DA}" destId="{518A6997-7D93-4C77-82FF-933E890F566D}" srcOrd="9" destOrd="0" presId="urn:microsoft.com/office/officeart/2005/8/layout/venn3"/>
    <dgm:cxn modelId="{0598DCF9-7D5B-479E-AF3C-CAA2CD2B8832}" type="presParOf" srcId="{A4B82AF0-0F5A-4E99-B238-A093949D73DA}" destId="{6F9DE826-25E0-4626-ACB3-99F1AED3CB1C}" srcOrd="10" destOrd="0" presId="urn:microsoft.com/office/officeart/2005/8/layout/venn3"/>
    <dgm:cxn modelId="{75EF7B6D-9F1E-40A5-93CB-3F592D6828BE}" type="presParOf" srcId="{A4B82AF0-0F5A-4E99-B238-A093949D73DA}" destId="{32ADC338-740E-4970-9F37-92A3E57AEDFF}" srcOrd="11" destOrd="0" presId="urn:microsoft.com/office/officeart/2005/8/layout/venn3"/>
    <dgm:cxn modelId="{B37D005F-0759-4942-9A72-61C057826144}" type="presParOf" srcId="{A4B82AF0-0F5A-4E99-B238-A093949D73DA}" destId="{4E18AE3D-453B-4398-8A16-C6B6F03240D7}" srcOrd="1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75BBEBA-C6C8-4BBE-81F8-4F5B321F2B6A}" type="doc">
      <dgm:prSet loTypeId="urn:microsoft.com/office/officeart/2005/8/layout/venn3" loCatId="relationship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A4B334-FAF5-4259-AF59-7728154EDDE2}">
      <dgm:prSet phldrT="[Text]" custT="1"/>
      <dgm:spPr/>
      <dgm:t>
        <a:bodyPr/>
        <a:lstStyle/>
        <a:p>
          <a:r>
            <a:rPr lang="en-US" sz="1500" b="1" dirty="0" smtClean="0">
              <a:solidFill>
                <a:schemeClr val="tx1"/>
              </a:solidFill>
              <a:effectLst/>
            </a:rPr>
            <a:t>Available</a:t>
          </a:r>
          <a:endParaRPr lang="en-US" sz="1500" dirty="0">
            <a:solidFill>
              <a:schemeClr val="tx1"/>
            </a:solidFill>
            <a:effectLst/>
          </a:endParaRPr>
        </a:p>
      </dgm:t>
    </dgm:pt>
    <dgm:pt modelId="{7658D297-5EAF-4145-8073-2228D50D3850}" type="parTrans" cxnId="{1AA7E10A-5249-403E-BE2C-392C8F51DDA3}">
      <dgm:prSet/>
      <dgm:spPr/>
      <dgm:t>
        <a:bodyPr/>
        <a:lstStyle/>
        <a:p>
          <a:endParaRPr lang="en-US"/>
        </a:p>
      </dgm:t>
    </dgm:pt>
    <dgm:pt modelId="{442751B5-A3DD-45D4-91AA-8C81B1FCD008}" type="sibTrans" cxnId="{1AA7E10A-5249-403E-BE2C-392C8F51DDA3}">
      <dgm:prSet/>
      <dgm:spPr/>
      <dgm:t>
        <a:bodyPr/>
        <a:lstStyle/>
        <a:p>
          <a:endParaRPr lang="en-US"/>
        </a:p>
      </dgm:t>
    </dgm:pt>
    <dgm:pt modelId="{F1E77D3A-70DF-49C8-967C-392A21222C23}">
      <dgm:prSet/>
      <dgm:spPr/>
      <dgm:t>
        <a:bodyPr/>
        <a:lstStyle/>
        <a:p>
          <a:r>
            <a:rPr lang="en-US" b="1" dirty="0" smtClean="0"/>
            <a:t>Easy</a:t>
          </a:r>
        </a:p>
      </dgm:t>
    </dgm:pt>
    <dgm:pt modelId="{23E65EED-A6C7-445B-9CB0-E44CF06E717D}" type="parTrans" cxnId="{781562CE-72A9-4711-8CA2-E27E2493ED7B}">
      <dgm:prSet/>
      <dgm:spPr/>
      <dgm:t>
        <a:bodyPr/>
        <a:lstStyle/>
        <a:p>
          <a:endParaRPr lang="en-US"/>
        </a:p>
      </dgm:t>
    </dgm:pt>
    <dgm:pt modelId="{B89F2068-9399-4179-8796-BEEFBA437ECD}" type="sibTrans" cxnId="{781562CE-72A9-4711-8CA2-E27E2493ED7B}">
      <dgm:prSet/>
      <dgm:spPr/>
      <dgm:t>
        <a:bodyPr/>
        <a:lstStyle/>
        <a:p>
          <a:endParaRPr lang="en-US"/>
        </a:p>
      </dgm:t>
    </dgm:pt>
    <dgm:pt modelId="{202DBD18-0D6C-47F1-8432-FC7E1871DB59}">
      <dgm:prSet custT="1"/>
      <dgm:spPr/>
      <dgm:t>
        <a:bodyPr/>
        <a:lstStyle/>
        <a:p>
          <a:r>
            <a:rPr lang="en-US" sz="1600" b="1" dirty="0" smtClean="0">
              <a:solidFill>
                <a:schemeClr val="tx1"/>
              </a:solidFill>
              <a:effectLst/>
            </a:rPr>
            <a:t>Fast</a:t>
          </a:r>
        </a:p>
      </dgm:t>
    </dgm:pt>
    <dgm:pt modelId="{910AAB6A-90FC-4875-A28E-F240505FADE5}" type="parTrans" cxnId="{B043F793-732D-4493-9D06-829446BE3529}">
      <dgm:prSet/>
      <dgm:spPr/>
      <dgm:t>
        <a:bodyPr/>
        <a:lstStyle/>
        <a:p>
          <a:endParaRPr lang="en-US"/>
        </a:p>
      </dgm:t>
    </dgm:pt>
    <dgm:pt modelId="{08630889-1216-4F9A-85DA-2D1542A38B40}" type="sibTrans" cxnId="{B043F793-732D-4493-9D06-829446BE3529}">
      <dgm:prSet/>
      <dgm:spPr/>
      <dgm:t>
        <a:bodyPr/>
        <a:lstStyle/>
        <a:p>
          <a:endParaRPr lang="en-US"/>
        </a:p>
      </dgm:t>
    </dgm:pt>
    <dgm:pt modelId="{8B10C04B-54D1-4FE2-A79E-169EC6F941C7}">
      <dgm:prSet custT="1"/>
      <dgm:spPr/>
      <dgm:t>
        <a:bodyPr/>
        <a:lstStyle/>
        <a:p>
          <a:pPr>
            <a:spcAft>
              <a:spcPts val="300"/>
            </a:spcAft>
          </a:pPr>
          <a:r>
            <a:rPr lang="en-US" sz="1600" b="1" dirty="0" smtClean="0">
              <a:solidFill>
                <a:schemeClr val="tx1"/>
              </a:solidFill>
              <a:effectLst/>
            </a:rPr>
            <a:t>Up-to-Date</a:t>
          </a:r>
        </a:p>
      </dgm:t>
    </dgm:pt>
    <dgm:pt modelId="{39F55791-4F5F-45C7-AF4D-84DC1E174774}" type="parTrans" cxnId="{C7BB44F3-4E1A-486A-BB08-43E867C85EF3}">
      <dgm:prSet/>
      <dgm:spPr/>
      <dgm:t>
        <a:bodyPr/>
        <a:lstStyle/>
        <a:p>
          <a:endParaRPr lang="en-US"/>
        </a:p>
      </dgm:t>
    </dgm:pt>
    <dgm:pt modelId="{4AF08C37-2E4D-434A-94D0-99115DE764B5}" type="sibTrans" cxnId="{C7BB44F3-4E1A-486A-BB08-43E867C85EF3}">
      <dgm:prSet/>
      <dgm:spPr/>
      <dgm:t>
        <a:bodyPr/>
        <a:lstStyle/>
        <a:p>
          <a:endParaRPr lang="en-US"/>
        </a:p>
      </dgm:t>
    </dgm:pt>
    <dgm:pt modelId="{C59A6A0F-1135-424D-BC03-B7D954DF9CC0}">
      <dgm:prSet custT="1"/>
      <dgm:spPr/>
      <dgm:t>
        <a:bodyPr/>
        <a:lstStyle/>
        <a:p>
          <a:r>
            <a:rPr lang="en-US" sz="23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Trustworthy</a:t>
          </a:r>
        </a:p>
      </dgm:t>
    </dgm:pt>
    <dgm:pt modelId="{A4819CA3-9732-470A-B5E0-1470217B8D75}" type="parTrans" cxnId="{4A6B1485-BD2C-4D51-8F79-978D8AB08E58}">
      <dgm:prSet/>
      <dgm:spPr/>
      <dgm:t>
        <a:bodyPr/>
        <a:lstStyle/>
        <a:p>
          <a:endParaRPr lang="en-US"/>
        </a:p>
      </dgm:t>
    </dgm:pt>
    <dgm:pt modelId="{AF70F44D-3B27-4021-BF0A-62780B54978A}" type="sibTrans" cxnId="{4A6B1485-BD2C-4D51-8F79-978D8AB08E58}">
      <dgm:prSet/>
      <dgm:spPr/>
      <dgm:t>
        <a:bodyPr/>
        <a:lstStyle/>
        <a:p>
          <a:endParaRPr lang="en-US"/>
        </a:p>
      </dgm:t>
    </dgm:pt>
    <dgm:pt modelId="{602DC0E6-5E7F-46FE-9263-96F6979EE7C7}">
      <dgm:prSet/>
      <dgm:spPr/>
      <dgm:t>
        <a:bodyPr/>
        <a:lstStyle/>
        <a:p>
          <a:r>
            <a:rPr lang="en-US" b="1" dirty="0" smtClean="0"/>
            <a:t>Informing</a:t>
          </a:r>
        </a:p>
      </dgm:t>
    </dgm:pt>
    <dgm:pt modelId="{B5534173-9700-4586-BFC5-CF2CD0C0481C}" type="parTrans" cxnId="{B7AC2794-2188-4129-A200-4772EFE125D7}">
      <dgm:prSet/>
      <dgm:spPr/>
      <dgm:t>
        <a:bodyPr/>
        <a:lstStyle/>
        <a:p>
          <a:endParaRPr lang="en-US"/>
        </a:p>
      </dgm:t>
    </dgm:pt>
    <dgm:pt modelId="{FADC4201-5C47-4EB4-941B-A25337F9ADA2}" type="sibTrans" cxnId="{B7AC2794-2188-4129-A200-4772EFE125D7}">
      <dgm:prSet/>
      <dgm:spPr/>
      <dgm:t>
        <a:bodyPr/>
        <a:lstStyle/>
        <a:p>
          <a:endParaRPr lang="en-US"/>
        </a:p>
      </dgm:t>
    </dgm:pt>
    <dgm:pt modelId="{F4015BE0-3ADE-4AAA-BC4C-6249A8D836F0}">
      <dgm:prSet/>
      <dgm:spPr/>
      <dgm:t>
        <a:bodyPr/>
        <a:lstStyle/>
        <a:p>
          <a:r>
            <a:rPr lang="en-US" b="1" dirty="0" smtClean="0"/>
            <a:t>Valued</a:t>
          </a:r>
        </a:p>
      </dgm:t>
    </dgm:pt>
    <dgm:pt modelId="{898D92B8-AC79-4BBA-A5EF-07E396A45121}" type="parTrans" cxnId="{4163A3B1-1263-4280-84E9-F7FCA2E9CEDF}">
      <dgm:prSet/>
      <dgm:spPr/>
      <dgm:t>
        <a:bodyPr/>
        <a:lstStyle/>
        <a:p>
          <a:endParaRPr lang="en-US"/>
        </a:p>
      </dgm:t>
    </dgm:pt>
    <dgm:pt modelId="{2B317531-7D58-4C73-A29E-8A35C116E166}" type="sibTrans" cxnId="{4163A3B1-1263-4280-84E9-F7FCA2E9CEDF}">
      <dgm:prSet/>
      <dgm:spPr/>
      <dgm:t>
        <a:bodyPr/>
        <a:lstStyle/>
        <a:p>
          <a:endParaRPr lang="en-US"/>
        </a:p>
      </dgm:t>
    </dgm:pt>
    <dgm:pt modelId="{A4B82AF0-0F5A-4E99-B238-A093949D73DA}" type="pres">
      <dgm:prSet presAssocID="{D75BBEBA-C6C8-4BBE-81F8-4F5B321F2B6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8DA5BC9-F034-439A-AA72-C51476482EB7}" type="pres">
      <dgm:prSet presAssocID="{4EA4B334-FAF5-4259-AF59-7728154EDDE2}" presName="Name5" presStyleLbl="vennNode1" presStyleIdx="0" presStyleCnt="7" custScaleX="100480" custScaleY="1001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79DC5B-BD6F-4BF4-8BEB-E4947FDB02F2}" type="pres">
      <dgm:prSet presAssocID="{442751B5-A3DD-45D4-91AA-8C81B1FCD008}" presName="space" presStyleCnt="0"/>
      <dgm:spPr/>
    </dgm:pt>
    <dgm:pt modelId="{0783940C-6094-4D90-BBE2-BBF999D2ACD4}" type="pres">
      <dgm:prSet presAssocID="{F1E77D3A-70DF-49C8-967C-392A21222C23}" presName="Name5" presStyleLbl="venn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179C05-7ABD-42FC-9C27-ADFDF106A4F8}" type="pres">
      <dgm:prSet presAssocID="{B89F2068-9399-4179-8796-BEEFBA437ECD}" presName="space" presStyleCnt="0"/>
      <dgm:spPr/>
    </dgm:pt>
    <dgm:pt modelId="{E78FFCBE-ABBB-460A-BC05-F8728D1F571C}" type="pres">
      <dgm:prSet presAssocID="{202DBD18-0D6C-47F1-8432-FC7E1871DB59}" presName="Name5" presStyleLbl="vennNode1" presStyleIdx="2" presStyleCnt="7" custScaleX="98607" custScaleY="978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FCAC6D-A9F2-48B0-AED0-8B3D5232F7D5}" type="pres">
      <dgm:prSet presAssocID="{08630889-1216-4F9A-85DA-2D1542A38B40}" presName="space" presStyleCnt="0"/>
      <dgm:spPr/>
    </dgm:pt>
    <dgm:pt modelId="{1D35045B-29E4-44D7-87C4-ABF181EF1F38}" type="pres">
      <dgm:prSet presAssocID="{8B10C04B-54D1-4FE2-A79E-169EC6F941C7}" presName="Name5" presStyleLbl="vennNode1" presStyleIdx="3" presStyleCnt="7" custScaleX="88624" custScaleY="886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7FD7E6-7A9E-4AA2-B1FE-265F303BC29F}" type="pres">
      <dgm:prSet presAssocID="{4AF08C37-2E4D-434A-94D0-99115DE764B5}" presName="space" presStyleCnt="0"/>
      <dgm:spPr/>
    </dgm:pt>
    <dgm:pt modelId="{877ECA6B-4E48-4F49-B5C9-FB993AC3B67D}" type="pres">
      <dgm:prSet presAssocID="{C59A6A0F-1135-424D-BC03-B7D954DF9CC0}" presName="Name5" presStyleLbl="vennNode1" presStyleIdx="4" presStyleCnt="7" custScaleX="156098" custScaleY="1560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8A6997-7D93-4C77-82FF-933E890F566D}" type="pres">
      <dgm:prSet presAssocID="{AF70F44D-3B27-4021-BF0A-62780B54978A}" presName="space" presStyleCnt="0"/>
      <dgm:spPr/>
    </dgm:pt>
    <dgm:pt modelId="{6F9DE826-25E0-4626-ACB3-99F1AED3CB1C}" type="pres">
      <dgm:prSet presAssocID="{602DC0E6-5E7F-46FE-9263-96F6979EE7C7}" presName="Name5" presStyleLbl="venn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ADC338-740E-4970-9F37-92A3E57AEDFF}" type="pres">
      <dgm:prSet presAssocID="{FADC4201-5C47-4EB4-941B-A25337F9ADA2}" presName="space" presStyleCnt="0"/>
      <dgm:spPr/>
    </dgm:pt>
    <dgm:pt modelId="{4E18AE3D-453B-4398-8A16-C6B6F03240D7}" type="pres">
      <dgm:prSet presAssocID="{F4015BE0-3ADE-4AAA-BC4C-6249A8D836F0}" presName="Name5" presStyleLbl="venn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A2EAEC0-32D2-42F8-A92D-7EF83B6FE6F8}" type="presOf" srcId="{C59A6A0F-1135-424D-BC03-B7D954DF9CC0}" destId="{877ECA6B-4E48-4F49-B5C9-FB993AC3B67D}" srcOrd="0" destOrd="0" presId="urn:microsoft.com/office/officeart/2005/8/layout/venn3"/>
    <dgm:cxn modelId="{CBC6EC13-FC3D-4A59-92E1-EF8682DBBCA5}" type="presOf" srcId="{F1E77D3A-70DF-49C8-967C-392A21222C23}" destId="{0783940C-6094-4D90-BBE2-BBF999D2ACD4}" srcOrd="0" destOrd="0" presId="urn:microsoft.com/office/officeart/2005/8/layout/venn3"/>
    <dgm:cxn modelId="{A97DF6E8-D9C9-45D8-933E-7FE34E5FA584}" type="presOf" srcId="{8B10C04B-54D1-4FE2-A79E-169EC6F941C7}" destId="{1D35045B-29E4-44D7-87C4-ABF181EF1F38}" srcOrd="0" destOrd="0" presId="urn:microsoft.com/office/officeart/2005/8/layout/venn3"/>
    <dgm:cxn modelId="{4A6B1485-BD2C-4D51-8F79-978D8AB08E58}" srcId="{D75BBEBA-C6C8-4BBE-81F8-4F5B321F2B6A}" destId="{C59A6A0F-1135-424D-BC03-B7D954DF9CC0}" srcOrd="4" destOrd="0" parTransId="{A4819CA3-9732-470A-B5E0-1470217B8D75}" sibTransId="{AF70F44D-3B27-4021-BF0A-62780B54978A}"/>
    <dgm:cxn modelId="{B043F793-732D-4493-9D06-829446BE3529}" srcId="{D75BBEBA-C6C8-4BBE-81F8-4F5B321F2B6A}" destId="{202DBD18-0D6C-47F1-8432-FC7E1871DB59}" srcOrd="2" destOrd="0" parTransId="{910AAB6A-90FC-4875-A28E-F240505FADE5}" sibTransId="{08630889-1216-4F9A-85DA-2D1542A38B40}"/>
    <dgm:cxn modelId="{CC2806A9-1E16-4A61-80F9-FE8DDF82775F}" type="presOf" srcId="{602DC0E6-5E7F-46FE-9263-96F6979EE7C7}" destId="{6F9DE826-25E0-4626-ACB3-99F1AED3CB1C}" srcOrd="0" destOrd="0" presId="urn:microsoft.com/office/officeart/2005/8/layout/venn3"/>
    <dgm:cxn modelId="{1AA7E10A-5249-403E-BE2C-392C8F51DDA3}" srcId="{D75BBEBA-C6C8-4BBE-81F8-4F5B321F2B6A}" destId="{4EA4B334-FAF5-4259-AF59-7728154EDDE2}" srcOrd="0" destOrd="0" parTransId="{7658D297-5EAF-4145-8073-2228D50D3850}" sibTransId="{442751B5-A3DD-45D4-91AA-8C81B1FCD008}"/>
    <dgm:cxn modelId="{B7AC2794-2188-4129-A200-4772EFE125D7}" srcId="{D75BBEBA-C6C8-4BBE-81F8-4F5B321F2B6A}" destId="{602DC0E6-5E7F-46FE-9263-96F6979EE7C7}" srcOrd="5" destOrd="0" parTransId="{B5534173-9700-4586-BFC5-CF2CD0C0481C}" sibTransId="{FADC4201-5C47-4EB4-941B-A25337F9ADA2}"/>
    <dgm:cxn modelId="{4163A3B1-1263-4280-84E9-F7FCA2E9CEDF}" srcId="{D75BBEBA-C6C8-4BBE-81F8-4F5B321F2B6A}" destId="{F4015BE0-3ADE-4AAA-BC4C-6249A8D836F0}" srcOrd="6" destOrd="0" parTransId="{898D92B8-AC79-4BBA-A5EF-07E396A45121}" sibTransId="{2B317531-7D58-4C73-A29E-8A35C116E166}"/>
    <dgm:cxn modelId="{E8CD27C7-DB40-4AAE-B896-44FC429BF313}" type="presOf" srcId="{202DBD18-0D6C-47F1-8432-FC7E1871DB59}" destId="{E78FFCBE-ABBB-460A-BC05-F8728D1F571C}" srcOrd="0" destOrd="0" presId="urn:microsoft.com/office/officeart/2005/8/layout/venn3"/>
    <dgm:cxn modelId="{45E12EFC-9B70-411E-81DF-A46093CBB90F}" type="presOf" srcId="{D75BBEBA-C6C8-4BBE-81F8-4F5B321F2B6A}" destId="{A4B82AF0-0F5A-4E99-B238-A093949D73DA}" srcOrd="0" destOrd="0" presId="urn:microsoft.com/office/officeart/2005/8/layout/venn3"/>
    <dgm:cxn modelId="{781562CE-72A9-4711-8CA2-E27E2493ED7B}" srcId="{D75BBEBA-C6C8-4BBE-81F8-4F5B321F2B6A}" destId="{F1E77D3A-70DF-49C8-967C-392A21222C23}" srcOrd="1" destOrd="0" parTransId="{23E65EED-A6C7-445B-9CB0-E44CF06E717D}" sibTransId="{B89F2068-9399-4179-8796-BEEFBA437ECD}"/>
    <dgm:cxn modelId="{C7BB44F3-4E1A-486A-BB08-43E867C85EF3}" srcId="{D75BBEBA-C6C8-4BBE-81F8-4F5B321F2B6A}" destId="{8B10C04B-54D1-4FE2-A79E-169EC6F941C7}" srcOrd="3" destOrd="0" parTransId="{39F55791-4F5F-45C7-AF4D-84DC1E174774}" sibTransId="{4AF08C37-2E4D-434A-94D0-99115DE764B5}"/>
    <dgm:cxn modelId="{F17C6AB3-951C-45BE-B149-AA45187671BB}" type="presOf" srcId="{4EA4B334-FAF5-4259-AF59-7728154EDDE2}" destId="{18DA5BC9-F034-439A-AA72-C51476482EB7}" srcOrd="0" destOrd="0" presId="urn:microsoft.com/office/officeart/2005/8/layout/venn3"/>
    <dgm:cxn modelId="{4DE13C88-071C-4FC7-96AD-6E3ACD4E8C84}" type="presOf" srcId="{F4015BE0-3ADE-4AAA-BC4C-6249A8D836F0}" destId="{4E18AE3D-453B-4398-8A16-C6B6F03240D7}" srcOrd="0" destOrd="0" presId="urn:microsoft.com/office/officeart/2005/8/layout/venn3"/>
    <dgm:cxn modelId="{2CA0B507-DC3E-4E49-88A2-C487C01C23EA}" type="presParOf" srcId="{A4B82AF0-0F5A-4E99-B238-A093949D73DA}" destId="{18DA5BC9-F034-439A-AA72-C51476482EB7}" srcOrd="0" destOrd="0" presId="urn:microsoft.com/office/officeart/2005/8/layout/venn3"/>
    <dgm:cxn modelId="{0D70DA03-9F82-4AB1-AF8C-EFFF7613E961}" type="presParOf" srcId="{A4B82AF0-0F5A-4E99-B238-A093949D73DA}" destId="{3B79DC5B-BD6F-4BF4-8BEB-E4947FDB02F2}" srcOrd="1" destOrd="0" presId="urn:microsoft.com/office/officeart/2005/8/layout/venn3"/>
    <dgm:cxn modelId="{158FD143-8A45-400F-B86E-E74199762CDB}" type="presParOf" srcId="{A4B82AF0-0F5A-4E99-B238-A093949D73DA}" destId="{0783940C-6094-4D90-BBE2-BBF999D2ACD4}" srcOrd="2" destOrd="0" presId="urn:microsoft.com/office/officeart/2005/8/layout/venn3"/>
    <dgm:cxn modelId="{81E10180-05FA-45D7-A31A-CD3FCB253487}" type="presParOf" srcId="{A4B82AF0-0F5A-4E99-B238-A093949D73DA}" destId="{08179C05-7ABD-42FC-9C27-ADFDF106A4F8}" srcOrd="3" destOrd="0" presId="urn:microsoft.com/office/officeart/2005/8/layout/venn3"/>
    <dgm:cxn modelId="{80C34DC1-2C2A-4A56-894C-5F8FCD81EB41}" type="presParOf" srcId="{A4B82AF0-0F5A-4E99-B238-A093949D73DA}" destId="{E78FFCBE-ABBB-460A-BC05-F8728D1F571C}" srcOrd="4" destOrd="0" presId="urn:microsoft.com/office/officeart/2005/8/layout/venn3"/>
    <dgm:cxn modelId="{908CA24B-D1B6-479B-84D9-E5BECE210083}" type="presParOf" srcId="{A4B82AF0-0F5A-4E99-B238-A093949D73DA}" destId="{95FCAC6D-A9F2-48B0-AED0-8B3D5232F7D5}" srcOrd="5" destOrd="0" presId="urn:microsoft.com/office/officeart/2005/8/layout/venn3"/>
    <dgm:cxn modelId="{BF3C9E23-787C-4FA5-906E-A644FC49EF2A}" type="presParOf" srcId="{A4B82AF0-0F5A-4E99-B238-A093949D73DA}" destId="{1D35045B-29E4-44D7-87C4-ABF181EF1F38}" srcOrd="6" destOrd="0" presId="urn:microsoft.com/office/officeart/2005/8/layout/venn3"/>
    <dgm:cxn modelId="{82C13F9F-B6F7-4B6A-A9B4-4249FCFBBBDC}" type="presParOf" srcId="{A4B82AF0-0F5A-4E99-B238-A093949D73DA}" destId="{D17FD7E6-7A9E-4AA2-B1FE-265F303BC29F}" srcOrd="7" destOrd="0" presId="urn:microsoft.com/office/officeart/2005/8/layout/venn3"/>
    <dgm:cxn modelId="{06E43EC8-01D9-4C7A-97B3-9C9FF1A618AB}" type="presParOf" srcId="{A4B82AF0-0F5A-4E99-B238-A093949D73DA}" destId="{877ECA6B-4E48-4F49-B5C9-FB993AC3B67D}" srcOrd="8" destOrd="0" presId="urn:microsoft.com/office/officeart/2005/8/layout/venn3"/>
    <dgm:cxn modelId="{0AD3FA45-8827-495E-B013-85B332DCD644}" type="presParOf" srcId="{A4B82AF0-0F5A-4E99-B238-A093949D73DA}" destId="{518A6997-7D93-4C77-82FF-933E890F566D}" srcOrd="9" destOrd="0" presId="urn:microsoft.com/office/officeart/2005/8/layout/venn3"/>
    <dgm:cxn modelId="{3FEC272B-8070-48FC-95EB-8A45EA964609}" type="presParOf" srcId="{A4B82AF0-0F5A-4E99-B238-A093949D73DA}" destId="{6F9DE826-25E0-4626-ACB3-99F1AED3CB1C}" srcOrd="10" destOrd="0" presId="urn:microsoft.com/office/officeart/2005/8/layout/venn3"/>
    <dgm:cxn modelId="{001C70EE-AE50-4CAD-BA26-46D99030FA10}" type="presParOf" srcId="{A4B82AF0-0F5A-4E99-B238-A093949D73DA}" destId="{32ADC338-740E-4970-9F37-92A3E57AEDFF}" srcOrd="11" destOrd="0" presId="urn:microsoft.com/office/officeart/2005/8/layout/venn3"/>
    <dgm:cxn modelId="{60E904B3-99B9-4AC8-B46F-848FA025797A}" type="presParOf" srcId="{A4B82AF0-0F5A-4E99-B238-A093949D73DA}" destId="{4E18AE3D-453B-4398-8A16-C6B6F03240D7}" srcOrd="1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75BBEBA-C6C8-4BBE-81F8-4F5B321F2B6A}" type="doc">
      <dgm:prSet loTypeId="urn:microsoft.com/office/officeart/2005/8/layout/venn3" loCatId="relationship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A4B334-FAF5-4259-AF59-7728154EDDE2}">
      <dgm:prSet phldrT="[Text]" custT="1"/>
      <dgm:spPr/>
      <dgm:t>
        <a:bodyPr/>
        <a:lstStyle/>
        <a:p>
          <a:r>
            <a:rPr lang="en-US" sz="1500" b="1" dirty="0" smtClean="0">
              <a:solidFill>
                <a:schemeClr val="tx1"/>
              </a:solidFill>
              <a:effectLst/>
            </a:rPr>
            <a:t>Available</a:t>
          </a:r>
          <a:endParaRPr lang="en-US" sz="1500" dirty="0">
            <a:solidFill>
              <a:schemeClr val="tx1"/>
            </a:solidFill>
            <a:effectLst/>
          </a:endParaRPr>
        </a:p>
      </dgm:t>
    </dgm:pt>
    <dgm:pt modelId="{7658D297-5EAF-4145-8073-2228D50D3850}" type="parTrans" cxnId="{1AA7E10A-5249-403E-BE2C-392C8F51DDA3}">
      <dgm:prSet/>
      <dgm:spPr/>
      <dgm:t>
        <a:bodyPr/>
        <a:lstStyle/>
        <a:p>
          <a:endParaRPr lang="en-US"/>
        </a:p>
      </dgm:t>
    </dgm:pt>
    <dgm:pt modelId="{442751B5-A3DD-45D4-91AA-8C81B1FCD008}" type="sibTrans" cxnId="{1AA7E10A-5249-403E-BE2C-392C8F51DDA3}">
      <dgm:prSet/>
      <dgm:spPr/>
      <dgm:t>
        <a:bodyPr/>
        <a:lstStyle/>
        <a:p>
          <a:endParaRPr lang="en-US"/>
        </a:p>
      </dgm:t>
    </dgm:pt>
    <dgm:pt modelId="{F1E77D3A-70DF-49C8-967C-392A21222C23}">
      <dgm:prSet custT="1"/>
      <dgm:spPr/>
      <dgm:t>
        <a:bodyPr/>
        <a:lstStyle/>
        <a:p>
          <a:r>
            <a:rPr lang="en-US" sz="1600" b="1" dirty="0" smtClean="0"/>
            <a:t>Easy</a:t>
          </a:r>
        </a:p>
      </dgm:t>
    </dgm:pt>
    <dgm:pt modelId="{23E65EED-A6C7-445B-9CB0-E44CF06E717D}" type="parTrans" cxnId="{781562CE-72A9-4711-8CA2-E27E2493ED7B}">
      <dgm:prSet/>
      <dgm:spPr/>
      <dgm:t>
        <a:bodyPr/>
        <a:lstStyle/>
        <a:p>
          <a:endParaRPr lang="en-US"/>
        </a:p>
      </dgm:t>
    </dgm:pt>
    <dgm:pt modelId="{B89F2068-9399-4179-8796-BEEFBA437ECD}" type="sibTrans" cxnId="{781562CE-72A9-4711-8CA2-E27E2493ED7B}">
      <dgm:prSet/>
      <dgm:spPr/>
      <dgm:t>
        <a:bodyPr/>
        <a:lstStyle/>
        <a:p>
          <a:endParaRPr lang="en-US"/>
        </a:p>
      </dgm:t>
    </dgm:pt>
    <dgm:pt modelId="{202DBD18-0D6C-47F1-8432-FC7E1871DB59}">
      <dgm:prSet custT="1"/>
      <dgm:spPr/>
      <dgm:t>
        <a:bodyPr/>
        <a:lstStyle/>
        <a:p>
          <a:r>
            <a:rPr lang="en-US" sz="1600" b="1" dirty="0" smtClean="0">
              <a:solidFill>
                <a:schemeClr val="tx1"/>
              </a:solidFill>
              <a:effectLst/>
            </a:rPr>
            <a:t>Fast</a:t>
          </a:r>
        </a:p>
      </dgm:t>
    </dgm:pt>
    <dgm:pt modelId="{910AAB6A-90FC-4875-A28E-F240505FADE5}" type="parTrans" cxnId="{B043F793-732D-4493-9D06-829446BE3529}">
      <dgm:prSet/>
      <dgm:spPr/>
      <dgm:t>
        <a:bodyPr/>
        <a:lstStyle/>
        <a:p>
          <a:endParaRPr lang="en-US"/>
        </a:p>
      </dgm:t>
    </dgm:pt>
    <dgm:pt modelId="{08630889-1216-4F9A-85DA-2D1542A38B40}" type="sibTrans" cxnId="{B043F793-732D-4493-9D06-829446BE3529}">
      <dgm:prSet/>
      <dgm:spPr/>
      <dgm:t>
        <a:bodyPr/>
        <a:lstStyle/>
        <a:p>
          <a:endParaRPr lang="en-US"/>
        </a:p>
      </dgm:t>
    </dgm:pt>
    <dgm:pt modelId="{8B10C04B-54D1-4FE2-A79E-169EC6F941C7}">
      <dgm:prSet custT="1"/>
      <dgm:spPr/>
      <dgm:t>
        <a:bodyPr/>
        <a:lstStyle/>
        <a:p>
          <a:pPr>
            <a:spcAft>
              <a:spcPts val="300"/>
            </a:spcAft>
          </a:pPr>
          <a:r>
            <a:rPr lang="en-US" sz="1600" b="1" dirty="0" smtClean="0">
              <a:solidFill>
                <a:schemeClr val="tx1"/>
              </a:solidFill>
              <a:effectLst/>
            </a:rPr>
            <a:t>Up-to-Date</a:t>
          </a:r>
        </a:p>
      </dgm:t>
    </dgm:pt>
    <dgm:pt modelId="{39F55791-4F5F-45C7-AF4D-84DC1E174774}" type="parTrans" cxnId="{C7BB44F3-4E1A-486A-BB08-43E867C85EF3}">
      <dgm:prSet/>
      <dgm:spPr/>
      <dgm:t>
        <a:bodyPr/>
        <a:lstStyle/>
        <a:p>
          <a:endParaRPr lang="en-US"/>
        </a:p>
      </dgm:t>
    </dgm:pt>
    <dgm:pt modelId="{4AF08C37-2E4D-434A-94D0-99115DE764B5}" type="sibTrans" cxnId="{C7BB44F3-4E1A-486A-BB08-43E867C85EF3}">
      <dgm:prSet/>
      <dgm:spPr/>
      <dgm:t>
        <a:bodyPr/>
        <a:lstStyle/>
        <a:p>
          <a:endParaRPr lang="en-US"/>
        </a:p>
      </dgm:t>
    </dgm:pt>
    <dgm:pt modelId="{C59A6A0F-1135-424D-BC03-B7D954DF9CC0}">
      <dgm:prSet custT="1"/>
      <dgm:spPr/>
      <dgm:t>
        <a:bodyPr/>
        <a:lstStyle/>
        <a:p>
          <a:r>
            <a:rPr lang="en-US" sz="1600" b="1" dirty="0" smtClean="0">
              <a:solidFill>
                <a:schemeClr val="tx1"/>
              </a:solidFill>
              <a:effectLst/>
            </a:rPr>
            <a:t>Trust-worthy</a:t>
          </a:r>
        </a:p>
      </dgm:t>
    </dgm:pt>
    <dgm:pt modelId="{A4819CA3-9732-470A-B5E0-1470217B8D75}" type="parTrans" cxnId="{4A6B1485-BD2C-4D51-8F79-978D8AB08E58}">
      <dgm:prSet/>
      <dgm:spPr/>
      <dgm:t>
        <a:bodyPr/>
        <a:lstStyle/>
        <a:p>
          <a:endParaRPr lang="en-US"/>
        </a:p>
      </dgm:t>
    </dgm:pt>
    <dgm:pt modelId="{AF70F44D-3B27-4021-BF0A-62780B54978A}" type="sibTrans" cxnId="{4A6B1485-BD2C-4D51-8F79-978D8AB08E58}">
      <dgm:prSet/>
      <dgm:spPr/>
      <dgm:t>
        <a:bodyPr/>
        <a:lstStyle/>
        <a:p>
          <a:endParaRPr lang="en-US"/>
        </a:p>
      </dgm:t>
    </dgm:pt>
    <dgm:pt modelId="{602DC0E6-5E7F-46FE-9263-96F6979EE7C7}">
      <dgm:prSet/>
      <dgm:spPr/>
      <dgm:t>
        <a:bodyPr/>
        <a:lstStyle/>
        <a:p>
          <a:r>
            <a: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Informing</a:t>
          </a:r>
        </a:p>
      </dgm:t>
    </dgm:pt>
    <dgm:pt modelId="{B5534173-9700-4586-BFC5-CF2CD0C0481C}" type="parTrans" cxnId="{B7AC2794-2188-4129-A200-4772EFE125D7}">
      <dgm:prSet/>
      <dgm:spPr/>
      <dgm:t>
        <a:bodyPr/>
        <a:lstStyle/>
        <a:p>
          <a:endParaRPr lang="en-US"/>
        </a:p>
      </dgm:t>
    </dgm:pt>
    <dgm:pt modelId="{FADC4201-5C47-4EB4-941B-A25337F9ADA2}" type="sibTrans" cxnId="{B7AC2794-2188-4129-A200-4772EFE125D7}">
      <dgm:prSet/>
      <dgm:spPr/>
      <dgm:t>
        <a:bodyPr/>
        <a:lstStyle/>
        <a:p>
          <a:endParaRPr lang="en-US"/>
        </a:p>
      </dgm:t>
    </dgm:pt>
    <dgm:pt modelId="{F4015BE0-3ADE-4AAA-BC4C-6249A8D836F0}">
      <dgm:prSet custT="1"/>
      <dgm:spPr/>
      <dgm:t>
        <a:bodyPr/>
        <a:lstStyle/>
        <a:p>
          <a:r>
            <a:rPr lang="en-US" sz="1600" b="1" dirty="0" smtClean="0"/>
            <a:t>Valued</a:t>
          </a:r>
        </a:p>
      </dgm:t>
    </dgm:pt>
    <dgm:pt modelId="{898D92B8-AC79-4BBA-A5EF-07E396A45121}" type="parTrans" cxnId="{4163A3B1-1263-4280-84E9-F7FCA2E9CEDF}">
      <dgm:prSet/>
      <dgm:spPr/>
      <dgm:t>
        <a:bodyPr/>
        <a:lstStyle/>
        <a:p>
          <a:endParaRPr lang="en-US"/>
        </a:p>
      </dgm:t>
    </dgm:pt>
    <dgm:pt modelId="{2B317531-7D58-4C73-A29E-8A35C116E166}" type="sibTrans" cxnId="{4163A3B1-1263-4280-84E9-F7FCA2E9CEDF}">
      <dgm:prSet/>
      <dgm:spPr/>
      <dgm:t>
        <a:bodyPr/>
        <a:lstStyle/>
        <a:p>
          <a:endParaRPr lang="en-US"/>
        </a:p>
      </dgm:t>
    </dgm:pt>
    <dgm:pt modelId="{A4B82AF0-0F5A-4E99-B238-A093949D73DA}" type="pres">
      <dgm:prSet presAssocID="{D75BBEBA-C6C8-4BBE-81F8-4F5B321F2B6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8DA5BC9-F034-439A-AA72-C51476482EB7}" type="pres">
      <dgm:prSet presAssocID="{4EA4B334-FAF5-4259-AF59-7728154EDDE2}" presName="Name5" presStyleLbl="vennNode1" presStyleIdx="0" presStyleCnt="7" custScaleX="87609" custScaleY="87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79DC5B-BD6F-4BF4-8BEB-E4947FDB02F2}" type="pres">
      <dgm:prSet presAssocID="{442751B5-A3DD-45D4-91AA-8C81B1FCD008}" presName="space" presStyleCnt="0"/>
      <dgm:spPr/>
    </dgm:pt>
    <dgm:pt modelId="{0783940C-6094-4D90-BBE2-BBF999D2ACD4}" type="pres">
      <dgm:prSet presAssocID="{F1E77D3A-70DF-49C8-967C-392A21222C23}" presName="Name5" presStyleLbl="vennNode1" presStyleIdx="1" presStyleCnt="7" custScaleX="91787" custScaleY="923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179C05-7ABD-42FC-9C27-ADFDF106A4F8}" type="pres">
      <dgm:prSet presAssocID="{B89F2068-9399-4179-8796-BEEFBA437ECD}" presName="space" presStyleCnt="0"/>
      <dgm:spPr/>
    </dgm:pt>
    <dgm:pt modelId="{E78FFCBE-ABBB-460A-BC05-F8728D1F571C}" type="pres">
      <dgm:prSet presAssocID="{202DBD18-0D6C-47F1-8432-FC7E1871DB59}" presName="Name5" presStyleLbl="vennNode1" presStyleIdx="2" presStyleCnt="7" custScaleX="89855" custScaleY="894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FCAC6D-A9F2-48B0-AED0-8B3D5232F7D5}" type="pres">
      <dgm:prSet presAssocID="{08630889-1216-4F9A-85DA-2D1542A38B40}" presName="space" presStyleCnt="0"/>
      <dgm:spPr/>
    </dgm:pt>
    <dgm:pt modelId="{1D35045B-29E4-44D7-87C4-ABF181EF1F38}" type="pres">
      <dgm:prSet presAssocID="{8B10C04B-54D1-4FE2-A79E-169EC6F941C7}" presName="Name5" presStyleLbl="vennNode1" presStyleIdx="3" presStyleCnt="7" custScaleX="88624" custScaleY="886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7FD7E6-7A9E-4AA2-B1FE-265F303BC29F}" type="pres">
      <dgm:prSet presAssocID="{4AF08C37-2E4D-434A-94D0-99115DE764B5}" presName="space" presStyleCnt="0"/>
      <dgm:spPr/>
    </dgm:pt>
    <dgm:pt modelId="{877ECA6B-4E48-4F49-B5C9-FB993AC3B67D}" type="pres">
      <dgm:prSet presAssocID="{C59A6A0F-1135-424D-BC03-B7D954DF9CC0}" presName="Name5" presStyleLbl="vennNode1" presStyleIdx="4" presStyleCnt="7" custScaleX="90500" custScaleY="905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8A6997-7D93-4C77-82FF-933E890F566D}" type="pres">
      <dgm:prSet presAssocID="{AF70F44D-3B27-4021-BF0A-62780B54978A}" presName="space" presStyleCnt="0"/>
      <dgm:spPr/>
    </dgm:pt>
    <dgm:pt modelId="{6F9DE826-25E0-4626-ACB3-99F1AED3CB1C}" type="pres">
      <dgm:prSet presAssocID="{602DC0E6-5E7F-46FE-9263-96F6979EE7C7}" presName="Name5" presStyleLbl="vennNode1" presStyleIdx="5" presStyleCnt="7" custScaleX="151479" custScaleY="1514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ADC338-740E-4970-9F37-92A3E57AEDFF}" type="pres">
      <dgm:prSet presAssocID="{FADC4201-5C47-4EB4-941B-A25337F9ADA2}" presName="space" presStyleCnt="0"/>
      <dgm:spPr/>
    </dgm:pt>
    <dgm:pt modelId="{4E18AE3D-453B-4398-8A16-C6B6F03240D7}" type="pres">
      <dgm:prSet presAssocID="{F4015BE0-3ADE-4AAA-BC4C-6249A8D836F0}" presName="Name5" presStyleLbl="vennNode1" presStyleIdx="6" presStyleCnt="7" custScaleX="88843" custScaleY="883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5A041D8-AD7D-470E-A319-245D1A7E0146}" type="presOf" srcId="{4EA4B334-FAF5-4259-AF59-7728154EDDE2}" destId="{18DA5BC9-F034-439A-AA72-C51476482EB7}" srcOrd="0" destOrd="0" presId="urn:microsoft.com/office/officeart/2005/8/layout/venn3"/>
    <dgm:cxn modelId="{26174B13-9657-481A-85B4-141499EFE940}" type="presOf" srcId="{D75BBEBA-C6C8-4BBE-81F8-4F5B321F2B6A}" destId="{A4B82AF0-0F5A-4E99-B238-A093949D73DA}" srcOrd="0" destOrd="0" presId="urn:microsoft.com/office/officeart/2005/8/layout/venn3"/>
    <dgm:cxn modelId="{318E5702-0DE1-4F62-A701-8DA9B7283D8A}" type="presOf" srcId="{8B10C04B-54D1-4FE2-A79E-169EC6F941C7}" destId="{1D35045B-29E4-44D7-87C4-ABF181EF1F38}" srcOrd="0" destOrd="0" presId="urn:microsoft.com/office/officeart/2005/8/layout/venn3"/>
    <dgm:cxn modelId="{4A6B1485-BD2C-4D51-8F79-978D8AB08E58}" srcId="{D75BBEBA-C6C8-4BBE-81F8-4F5B321F2B6A}" destId="{C59A6A0F-1135-424D-BC03-B7D954DF9CC0}" srcOrd="4" destOrd="0" parTransId="{A4819CA3-9732-470A-B5E0-1470217B8D75}" sibTransId="{AF70F44D-3B27-4021-BF0A-62780B54978A}"/>
    <dgm:cxn modelId="{B043F793-732D-4493-9D06-829446BE3529}" srcId="{D75BBEBA-C6C8-4BBE-81F8-4F5B321F2B6A}" destId="{202DBD18-0D6C-47F1-8432-FC7E1871DB59}" srcOrd="2" destOrd="0" parTransId="{910AAB6A-90FC-4875-A28E-F240505FADE5}" sibTransId="{08630889-1216-4F9A-85DA-2D1542A38B40}"/>
    <dgm:cxn modelId="{1AA7E10A-5249-403E-BE2C-392C8F51DDA3}" srcId="{D75BBEBA-C6C8-4BBE-81F8-4F5B321F2B6A}" destId="{4EA4B334-FAF5-4259-AF59-7728154EDDE2}" srcOrd="0" destOrd="0" parTransId="{7658D297-5EAF-4145-8073-2228D50D3850}" sibTransId="{442751B5-A3DD-45D4-91AA-8C81B1FCD008}"/>
    <dgm:cxn modelId="{375FB0B0-7F34-42D5-A910-ABB94B10DC97}" type="presOf" srcId="{202DBD18-0D6C-47F1-8432-FC7E1871DB59}" destId="{E78FFCBE-ABBB-460A-BC05-F8728D1F571C}" srcOrd="0" destOrd="0" presId="urn:microsoft.com/office/officeart/2005/8/layout/venn3"/>
    <dgm:cxn modelId="{B7AC2794-2188-4129-A200-4772EFE125D7}" srcId="{D75BBEBA-C6C8-4BBE-81F8-4F5B321F2B6A}" destId="{602DC0E6-5E7F-46FE-9263-96F6979EE7C7}" srcOrd="5" destOrd="0" parTransId="{B5534173-9700-4586-BFC5-CF2CD0C0481C}" sibTransId="{FADC4201-5C47-4EB4-941B-A25337F9ADA2}"/>
    <dgm:cxn modelId="{4163A3B1-1263-4280-84E9-F7FCA2E9CEDF}" srcId="{D75BBEBA-C6C8-4BBE-81F8-4F5B321F2B6A}" destId="{F4015BE0-3ADE-4AAA-BC4C-6249A8D836F0}" srcOrd="6" destOrd="0" parTransId="{898D92B8-AC79-4BBA-A5EF-07E396A45121}" sibTransId="{2B317531-7D58-4C73-A29E-8A35C116E166}"/>
    <dgm:cxn modelId="{EB033117-A1BE-455B-B9E9-BB20205F262F}" type="presOf" srcId="{F4015BE0-3ADE-4AAA-BC4C-6249A8D836F0}" destId="{4E18AE3D-453B-4398-8A16-C6B6F03240D7}" srcOrd="0" destOrd="0" presId="urn:microsoft.com/office/officeart/2005/8/layout/venn3"/>
    <dgm:cxn modelId="{781562CE-72A9-4711-8CA2-E27E2493ED7B}" srcId="{D75BBEBA-C6C8-4BBE-81F8-4F5B321F2B6A}" destId="{F1E77D3A-70DF-49C8-967C-392A21222C23}" srcOrd="1" destOrd="0" parTransId="{23E65EED-A6C7-445B-9CB0-E44CF06E717D}" sibTransId="{B89F2068-9399-4179-8796-BEEFBA437ECD}"/>
    <dgm:cxn modelId="{C7BB44F3-4E1A-486A-BB08-43E867C85EF3}" srcId="{D75BBEBA-C6C8-4BBE-81F8-4F5B321F2B6A}" destId="{8B10C04B-54D1-4FE2-A79E-169EC6F941C7}" srcOrd="3" destOrd="0" parTransId="{39F55791-4F5F-45C7-AF4D-84DC1E174774}" sibTransId="{4AF08C37-2E4D-434A-94D0-99115DE764B5}"/>
    <dgm:cxn modelId="{318D28CC-BAC2-46E1-ADA6-7F73FC9C90D7}" type="presOf" srcId="{602DC0E6-5E7F-46FE-9263-96F6979EE7C7}" destId="{6F9DE826-25E0-4626-ACB3-99F1AED3CB1C}" srcOrd="0" destOrd="0" presId="urn:microsoft.com/office/officeart/2005/8/layout/venn3"/>
    <dgm:cxn modelId="{0002424D-DEB4-4387-81BD-DACD64188782}" type="presOf" srcId="{F1E77D3A-70DF-49C8-967C-392A21222C23}" destId="{0783940C-6094-4D90-BBE2-BBF999D2ACD4}" srcOrd="0" destOrd="0" presId="urn:microsoft.com/office/officeart/2005/8/layout/venn3"/>
    <dgm:cxn modelId="{7C42363D-A467-465B-B14F-10FF5CBFDFF8}" type="presOf" srcId="{C59A6A0F-1135-424D-BC03-B7D954DF9CC0}" destId="{877ECA6B-4E48-4F49-B5C9-FB993AC3B67D}" srcOrd="0" destOrd="0" presId="urn:microsoft.com/office/officeart/2005/8/layout/venn3"/>
    <dgm:cxn modelId="{EC51346B-1273-4F23-B9BE-CD1B4D7DDC0D}" type="presParOf" srcId="{A4B82AF0-0F5A-4E99-B238-A093949D73DA}" destId="{18DA5BC9-F034-439A-AA72-C51476482EB7}" srcOrd="0" destOrd="0" presId="urn:microsoft.com/office/officeart/2005/8/layout/venn3"/>
    <dgm:cxn modelId="{E57D1314-F6D9-45C5-8EA8-4A8A167331AB}" type="presParOf" srcId="{A4B82AF0-0F5A-4E99-B238-A093949D73DA}" destId="{3B79DC5B-BD6F-4BF4-8BEB-E4947FDB02F2}" srcOrd="1" destOrd="0" presId="urn:microsoft.com/office/officeart/2005/8/layout/venn3"/>
    <dgm:cxn modelId="{3EE8B7B7-F58A-4321-9CF2-C54A71ECF1F7}" type="presParOf" srcId="{A4B82AF0-0F5A-4E99-B238-A093949D73DA}" destId="{0783940C-6094-4D90-BBE2-BBF999D2ACD4}" srcOrd="2" destOrd="0" presId="urn:microsoft.com/office/officeart/2005/8/layout/venn3"/>
    <dgm:cxn modelId="{083BF434-CC2D-4C15-BFF5-E9607D33F2F6}" type="presParOf" srcId="{A4B82AF0-0F5A-4E99-B238-A093949D73DA}" destId="{08179C05-7ABD-42FC-9C27-ADFDF106A4F8}" srcOrd="3" destOrd="0" presId="urn:microsoft.com/office/officeart/2005/8/layout/venn3"/>
    <dgm:cxn modelId="{FAA6CBA8-4041-43A5-B49F-516F04CFB995}" type="presParOf" srcId="{A4B82AF0-0F5A-4E99-B238-A093949D73DA}" destId="{E78FFCBE-ABBB-460A-BC05-F8728D1F571C}" srcOrd="4" destOrd="0" presId="urn:microsoft.com/office/officeart/2005/8/layout/venn3"/>
    <dgm:cxn modelId="{C77EE4EC-8F7F-49F8-9F56-36AB57BD3E63}" type="presParOf" srcId="{A4B82AF0-0F5A-4E99-B238-A093949D73DA}" destId="{95FCAC6D-A9F2-48B0-AED0-8B3D5232F7D5}" srcOrd="5" destOrd="0" presId="urn:microsoft.com/office/officeart/2005/8/layout/venn3"/>
    <dgm:cxn modelId="{5C49C68B-7C53-414D-A4E3-DD1F31E69612}" type="presParOf" srcId="{A4B82AF0-0F5A-4E99-B238-A093949D73DA}" destId="{1D35045B-29E4-44D7-87C4-ABF181EF1F38}" srcOrd="6" destOrd="0" presId="urn:microsoft.com/office/officeart/2005/8/layout/venn3"/>
    <dgm:cxn modelId="{61F3A281-150E-4B65-B98E-DB2ED77EF5CB}" type="presParOf" srcId="{A4B82AF0-0F5A-4E99-B238-A093949D73DA}" destId="{D17FD7E6-7A9E-4AA2-B1FE-265F303BC29F}" srcOrd="7" destOrd="0" presId="urn:microsoft.com/office/officeart/2005/8/layout/venn3"/>
    <dgm:cxn modelId="{EC83558D-5D2B-430A-9EA7-5CFCA5F7B708}" type="presParOf" srcId="{A4B82AF0-0F5A-4E99-B238-A093949D73DA}" destId="{877ECA6B-4E48-4F49-B5C9-FB993AC3B67D}" srcOrd="8" destOrd="0" presId="urn:microsoft.com/office/officeart/2005/8/layout/venn3"/>
    <dgm:cxn modelId="{EF6E7AE4-10FC-4549-AC2B-D0FC39CF999C}" type="presParOf" srcId="{A4B82AF0-0F5A-4E99-B238-A093949D73DA}" destId="{518A6997-7D93-4C77-82FF-933E890F566D}" srcOrd="9" destOrd="0" presId="urn:microsoft.com/office/officeart/2005/8/layout/venn3"/>
    <dgm:cxn modelId="{F8787EAF-2C80-4B86-8E0C-D3DA24A38D3B}" type="presParOf" srcId="{A4B82AF0-0F5A-4E99-B238-A093949D73DA}" destId="{6F9DE826-25E0-4626-ACB3-99F1AED3CB1C}" srcOrd="10" destOrd="0" presId="urn:microsoft.com/office/officeart/2005/8/layout/venn3"/>
    <dgm:cxn modelId="{2C4FE912-B009-476B-967B-1EEBB6E61C39}" type="presParOf" srcId="{A4B82AF0-0F5A-4E99-B238-A093949D73DA}" destId="{32ADC338-740E-4970-9F37-92A3E57AEDFF}" srcOrd="11" destOrd="0" presId="urn:microsoft.com/office/officeart/2005/8/layout/venn3"/>
    <dgm:cxn modelId="{B8C1FD44-932F-49B8-80DC-B7A2DB9E1C09}" type="presParOf" srcId="{A4B82AF0-0F5A-4E99-B238-A093949D73DA}" destId="{4E18AE3D-453B-4398-8A16-C6B6F03240D7}" srcOrd="1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289" tIns="46144" rIns="92289" bIns="461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6" y="0"/>
            <a:ext cx="3004820" cy="461010"/>
          </a:xfrm>
          <a:prstGeom prst="rect">
            <a:avLst/>
          </a:prstGeom>
        </p:spPr>
        <p:txBody>
          <a:bodyPr vert="horz" lIns="92289" tIns="46144" rIns="92289" bIns="46144" rtlCol="0"/>
          <a:lstStyle>
            <a:lvl1pPr algn="r">
              <a:defRPr sz="1200"/>
            </a:lvl1pPr>
          </a:lstStyle>
          <a:p>
            <a:fld id="{87BEEA22-A841-4E8E-802A-91C5343BC127}" type="datetimeFigureOut">
              <a:rPr lang="en-US" smtClean="0"/>
              <a:pPr/>
              <a:t>2/4/2014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289" tIns="46144" rIns="92289" bIns="461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6" y="8757590"/>
            <a:ext cx="3004820" cy="461010"/>
          </a:xfrm>
          <a:prstGeom prst="rect">
            <a:avLst/>
          </a:prstGeom>
        </p:spPr>
        <p:txBody>
          <a:bodyPr vert="horz" lIns="92289" tIns="46144" rIns="92289" bIns="46144" rtlCol="0" anchor="b"/>
          <a:lstStyle>
            <a:lvl1pPr algn="r">
              <a:defRPr sz="1200"/>
            </a:lvl1pPr>
          </a:lstStyle>
          <a:p>
            <a:fld id="{FA7C409F-BE04-4D1D-A5C2-A9417A8F07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3414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289" tIns="46144" rIns="92289" bIns="461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010"/>
          </a:xfrm>
          <a:prstGeom prst="rect">
            <a:avLst/>
          </a:prstGeom>
        </p:spPr>
        <p:txBody>
          <a:bodyPr vert="horz" lIns="92289" tIns="46144" rIns="92289" bIns="46144" rtlCol="0"/>
          <a:lstStyle>
            <a:lvl1pPr algn="r">
              <a:defRPr sz="1200"/>
            </a:lvl1pPr>
          </a:lstStyle>
          <a:p>
            <a:fld id="{27E98594-8D57-41DC-A0B8-1AAF8C0DF597}" type="datetimeFigureOut">
              <a:rPr lang="en-US" smtClean="0"/>
              <a:pPr/>
              <a:t>2/4/2014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0563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89" tIns="46144" rIns="92289" bIns="4614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79595"/>
            <a:ext cx="5547360" cy="4149090"/>
          </a:xfrm>
          <a:prstGeom prst="rect">
            <a:avLst/>
          </a:prstGeom>
        </p:spPr>
        <p:txBody>
          <a:bodyPr vert="horz" lIns="92289" tIns="46144" rIns="92289" bIns="461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289" tIns="46144" rIns="92289" bIns="461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57590"/>
            <a:ext cx="3004820" cy="461010"/>
          </a:xfrm>
          <a:prstGeom prst="rect">
            <a:avLst/>
          </a:prstGeom>
        </p:spPr>
        <p:txBody>
          <a:bodyPr vert="horz" lIns="92289" tIns="46144" rIns="92289" bIns="46144" rtlCol="0" anchor="b"/>
          <a:lstStyle>
            <a:lvl1pPr algn="r">
              <a:defRPr sz="1200"/>
            </a:lvl1pPr>
          </a:lstStyle>
          <a:p>
            <a:fld id="{6A59EB9B-B124-4861-B9E8-0EF8AB0923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786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6648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675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6753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675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885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758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675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5519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5519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8551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804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804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80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4169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192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192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2050" y="690563"/>
            <a:ext cx="4610100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4734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36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721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721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721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72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33929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721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721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721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7212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721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7212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7212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7212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7212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72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7212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67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68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70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71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72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73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74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75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76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77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67534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78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67534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79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67534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2050" y="690563"/>
            <a:ext cx="4610100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80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81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2050" y="690563"/>
            <a:ext cx="4610100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82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83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84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2050" y="690563"/>
            <a:ext cx="4610100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EB9B-B124-4861-B9E8-0EF8AB092306}" type="slidenum">
              <a:rPr lang="en-US" smtClean="0">
                <a:solidFill>
                  <a:prstClr val="black"/>
                </a:solidFill>
              </a:rPr>
              <a:pPr/>
              <a:t>85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239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/>
          <p:cNvSpPr>
            <a:spLocks noGrp="1"/>
          </p:cNvSpPr>
          <p:nvPr>
            <p:ph type="title" hasCustomPrompt="1"/>
          </p:nvPr>
        </p:nvSpPr>
        <p:spPr>
          <a:xfrm>
            <a:off x="609600" y="762000"/>
            <a:ext cx="8153400" cy="533400"/>
          </a:xfrm>
          <a:prstGeom prst="rect">
            <a:avLst/>
          </a:prstGeom>
        </p:spPr>
        <p:txBody>
          <a:bodyPr/>
          <a:lstStyle>
            <a:lvl1pPr>
              <a:defRPr sz="2800" baseline="0">
                <a:latin typeface="Arial Black" pitchFamily="34" charset="0"/>
              </a:defRPr>
            </a:lvl1pPr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12" name="Rectangle 3"/>
          <p:cNvSpPr>
            <a:spLocks noGrp="1"/>
          </p:cNvSpPr>
          <p:nvPr>
            <p:ph type="body" idx="1"/>
          </p:nvPr>
        </p:nvSpPr>
        <p:spPr>
          <a:xfrm>
            <a:off x="612648" y="1447800"/>
            <a:ext cx="8153400" cy="467868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2800">
                <a:solidFill>
                  <a:schemeClr val="bg1">
                    <a:lumMod val="95000"/>
                  </a:schemeClr>
                </a:solidFill>
                <a:latin typeface="Calibri" pitchFamily="34" charset="0"/>
              </a:defRPr>
            </a:lvl1pPr>
            <a:lvl2pPr>
              <a:spcBef>
                <a:spcPts val="500"/>
              </a:spcBef>
              <a:defRPr sz="2400">
                <a:solidFill>
                  <a:schemeClr val="bg1">
                    <a:lumMod val="95000"/>
                  </a:schemeClr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  <a:latin typeface="Calibri" pitchFamily="34" charset="0"/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  <a:latin typeface="Calibri" pitchFamily="34" charset="0"/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9028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cutter\Desktop\TEMP WORK\Summation360-titleslide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8"/>
          <a:stretch/>
        </p:blipFill>
        <p:spPr bwMode="auto">
          <a:xfrm>
            <a:off x="-317500" y="-36732"/>
            <a:ext cx="9753600" cy="689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 userDrawn="1"/>
        </p:nvSpPr>
        <p:spPr>
          <a:xfrm>
            <a:off x="2971800" y="5105400"/>
            <a:ext cx="143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Presented by: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914400" y="6248401"/>
            <a:ext cx="731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E8637"/>
              </a:buClr>
              <a:buSzPct val="70000"/>
              <a:buFont typeface="Wingdings 2"/>
              <a:buNone/>
              <a:defRPr/>
            </a:pPr>
            <a:r>
              <a:rPr lang="en-US" sz="2000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www.summation360.com</a:t>
            </a:r>
          </a:p>
          <a:p>
            <a:pPr algn="ctr">
              <a:buClr>
                <a:srgbClr val="FE8637"/>
              </a:buClr>
              <a:buSzPct val="70000"/>
              <a:defRPr/>
            </a:pPr>
            <a:r>
              <a:rPr lang="en-US" sz="14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1080 South Main Street  •  Blacksburg, VA  •  24060  •  (800) 296-2631</a:t>
            </a:r>
          </a:p>
          <a:p>
            <a:pPr algn="ctr">
              <a:buClr>
                <a:srgbClr val="FE8637"/>
              </a:buClr>
              <a:buSzPct val="70000"/>
              <a:buFont typeface="Wingdings 2"/>
              <a:buNone/>
              <a:defRPr/>
            </a:pPr>
            <a:endParaRPr lang="en-US" sz="14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4572000" y="5105400"/>
            <a:ext cx="4191000" cy="990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None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 smtClean="0"/>
              <a:t>Name</a:t>
            </a:r>
          </a:p>
          <a:p>
            <a:pPr lvl="0"/>
            <a:r>
              <a:rPr lang="en-US" dirty="0" smtClean="0"/>
              <a:t>Title</a:t>
            </a:r>
          </a:p>
          <a:p>
            <a:pPr lvl="0"/>
            <a:r>
              <a:rPr lang="en-US" dirty="0" smtClean="0"/>
              <a:t>email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318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/>
          <p:cNvSpPr>
            <a:spLocks noGrp="1"/>
          </p:cNvSpPr>
          <p:nvPr>
            <p:ph type="title" hasCustomPrompt="1"/>
          </p:nvPr>
        </p:nvSpPr>
        <p:spPr>
          <a:xfrm>
            <a:off x="609600" y="762000"/>
            <a:ext cx="8153400" cy="533400"/>
          </a:xfrm>
          <a:prstGeom prst="rect">
            <a:avLst/>
          </a:prstGeom>
        </p:spPr>
        <p:txBody>
          <a:bodyPr/>
          <a:lstStyle>
            <a:lvl1pPr>
              <a:defRPr sz="2800" baseline="0">
                <a:latin typeface="Arial Black" pitchFamily="34" charset="0"/>
              </a:defRPr>
            </a:lvl1pPr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12" name="Rectangle 3"/>
          <p:cNvSpPr>
            <a:spLocks noGrp="1"/>
          </p:cNvSpPr>
          <p:nvPr>
            <p:ph type="body" idx="1"/>
          </p:nvPr>
        </p:nvSpPr>
        <p:spPr>
          <a:xfrm>
            <a:off x="612648" y="1447800"/>
            <a:ext cx="8153400" cy="467868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2800">
                <a:solidFill>
                  <a:schemeClr val="bg1">
                    <a:lumMod val="95000"/>
                  </a:schemeClr>
                </a:solidFill>
                <a:latin typeface="Calibri" pitchFamily="34" charset="0"/>
              </a:defRPr>
            </a:lvl1pPr>
            <a:lvl2pPr>
              <a:spcBef>
                <a:spcPts val="500"/>
              </a:spcBef>
              <a:defRPr sz="2400">
                <a:solidFill>
                  <a:schemeClr val="bg1">
                    <a:lumMod val="95000"/>
                  </a:schemeClr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  <a:latin typeface="Calibri" pitchFamily="34" charset="0"/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  <a:latin typeface="Calibri" pitchFamily="34" charset="0"/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5685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/>
          <a:p>
            <a:fld id="{B9A98645-E80F-450A-B756-91DCB9A8A25E}" type="datetime1">
              <a:rPr lang="en-US">
                <a:solidFill>
                  <a:prstClr val="black"/>
                </a:solidFill>
              </a:rPr>
              <a:pPr/>
              <a:t>2/4/2014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828800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3F7CB7D-F184-43C7-B6FD-03D728E1BB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12648" y="1600200"/>
            <a:ext cx="81534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07454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076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0" y="6248401"/>
            <a:ext cx="2667000" cy="365125"/>
          </a:xfrm>
          <a:prstGeom prst="rect">
            <a:avLst/>
          </a:prstGeom>
        </p:spPr>
        <p:txBody>
          <a:bodyPr/>
          <a:lstStyle/>
          <a:p>
            <a:fld id="{72968126-03FC-49C0-B9B8-2B561CCC3D90}" type="datetime1">
              <a:rPr lang="en-US">
                <a:solidFill>
                  <a:prstClr val="black"/>
                </a:solidFill>
              </a:rPr>
              <a:pPr/>
              <a:t>2/4/2014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1" y="6248207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1"/>
            <a:ext cx="5334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3F7CB7D-F184-43C7-B6FD-03D728E1BBFF}" type="slidenum">
              <a:rPr lang="en-US" smtClean="0">
                <a:solidFill>
                  <a:srgbClr val="696464"/>
                </a:solidFill>
              </a:rPr>
              <a:pPr/>
              <a:t>‹#›</a:t>
            </a:fld>
            <a:endParaRPr lang="en-US" dirty="0">
              <a:solidFill>
                <a:srgbClr val="69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985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7"/>
            <a:ext cx="2249424" cy="713233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3"/>
            <a:ext cx="6784848" cy="713233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1"/>
            <a:ext cx="6477000" cy="1828799"/>
          </a:xfrm>
          <a:prstGeom prst="rect">
            <a:avLst/>
          </a:prstGeo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047E157E-8DCB-4F70-A0AF-5EB586A91DD4}" type="datetime1">
              <a:rPr lang="en-US" smtClean="0"/>
              <a:pPr/>
              <a:t>2/4/2014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9"/>
            <a:ext cx="5867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1"/>
            <a:ext cx="8382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82E0A0-C266-4798-8C8F-B9F91E9DA37E}" type="slidenum">
              <a:rPr lang="en-US" smtClean="0">
                <a:solidFill>
                  <a:srgbClr val="696464"/>
                </a:solidFill>
              </a:rPr>
              <a:pPr/>
              <a:t>‹#›</a:t>
            </a:fld>
            <a:endParaRPr lang="en-US" dirty="0">
              <a:solidFill>
                <a:srgbClr val="69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831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3ECC-44CA-49E2-8FDE-790876028C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F63F-6FC9-4EFE-BA23-F6E7E7234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29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3ECC-44CA-49E2-8FDE-790876028C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F63F-6FC9-4EFE-BA23-F6E7E7234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98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3ECC-44CA-49E2-8FDE-790876028C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F63F-6FC9-4EFE-BA23-F6E7E7234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812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3ECC-44CA-49E2-8FDE-790876028C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F63F-6FC9-4EFE-BA23-F6E7E7234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5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/>
          <a:p>
            <a:fld id="{B9A98645-E80F-450A-B756-91DCB9A8A25E}" type="datetime1">
              <a:rPr lang="en-US">
                <a:solidFill>
                  <a:prstClr val="black"/>
                </a:solidFill>
              </a:rPr>
              <a:pPr/>
              <a:t>2/4/2014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828800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3F7CB7D-F184-43C7-B6FD-03D728E1BB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12648" y="1600200"/>
            <a:ext cx="81534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55100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3ECC-44CA-49E2-8FDE-790876028C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F63F-6FC9-4EFE-BA23-F6E7E7234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901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3ECC-44CA-49E2-8FDE-790876028C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F63F-6FC9-4EFE-BA23-F6E7E7234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8885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3ECC-44CA-49E2-8FDE-790876028C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F63F-6FC9-4EFE-BA23-F6E7E7234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41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3ECC-44CA-49E2-8FDE-790876028C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F63F-6FC9-4EFE-BA23-F6E7E7234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6149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3ECC-44CA-49E2-8FDE-790876028C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F63F-6FC9-4EFE-BA23-F6E7E7234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116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3ECC-44CA-49E2-8FDE-790876028C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F63F-6FC9-4EFE-BA23-F6E7E7234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701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3ECC-44CA-49E2-8FDE-790876028C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F63F-6FC9-4EFE-BA23-F6E7E7234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90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810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0" y="6248401"/>
            <a:ext cx="2667000" cy="365125"/>
          </a:xfrm>
          <a:prstGeom prst="rect">
            <a:avLst/>
          </a:prstGeom>
        </p:spPr>
        <p:txBody>
          <a:bodyPr/>
          <a:lstStyle/>
          <a:p>
            <a:fld id="{72968126-03FC-49C0-B9B8-2B561CCC3D90}" type="datetime1">
              <a:rPr lang="en-US">
                <a:solidFill>
                  <a:prstClr val="black"/>
                </a:solidFill>
              </a:rPr>
              <a:pPr/>
              <a:t>2/4/2014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1" y="6248207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1"/>
            <a:ext cx="5334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3F7CB7D-F184-43C7-B6FD-03D728E1BBFF}" type="slidenum">
              <a:rPr lang="en-US" smtClean="0">
                <a:solidFill>
                  <a:srgbClr val="696464"/>
                </a:solidFill>
              </a:rPr>
              <a:pPr/>
              <a:t>‹#›</a:t>
            </a:fld>
            <a:endParaRPr lang="en-US" dirty="0">
              <a:solidFill>
                <a:srgbClr val="69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118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7"/>
            <a:ext cx="2249424" cy="713233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3"/>
            <a:ext cx="6784848" cy="713233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1"/>
            <a:ext cx="6477000" cy="1828799"/>
          </a:xfrm>
          <a:prstGeom prst="rect">
            <a:avLst/>
          </a:prstGeo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047E157E-8DCB-4F70-A0AF-5EB586A91DD4}" type="datetime1">
              <a:rPr lang="en-US" smtClean="0"/>
              <a:pPr/>
              <a:t>2/4/2014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9"/>
            <a:ext cx="5867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1"/>
            <a:ext cx="8382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82E0A0-C266-4798-8C8F-B9F91E9DA37E}" type="slidenum">
              <a:rPr lang="en-US" smtClean="0">
                <a:solidFill>
                  <a:srgbClr val="696464"/>
                </a:solidFill>
              </a:rPr>
              <a:pPr/>
              <a:t>‹#›</a:t>
            </a:fld>
            <a:endParaRPr lang="en-US" dirty="0">
              <a:solidFill>
                <a:srgbClr val="69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978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0" y="6248401"/>
            <a:ext cx="2667000" cy="365125"/>
          </a:xfrm>
          <a:prstGeom prst="rect">
            <a:avLst/>
          </a:prstGeom>
        </p:spPr>
        <p:txBody>
          <a:bodyPr/>
          <a:lstStyle/>
          <a:p>
            <a:fld id="{72968126-03FC-49C0-B9B8-2B561CCC3D90}" type="datetime1">
              <a:rPr lang="en-US">
                <a:solidFill>
                  <a:prstClr val="black"/>
                </a:solidFill>
              </a:rPr>
              <a:pPr/>
              <a:t>2/4/2014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1" y="6248207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1"/>
            <a:ext cx="5334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3F7CB7D-F184-43C7-B6FD-03D728E1BBFF}" type="slidenum">
              <a:rPr lang="en-US" smtClean="0">
                <a:solidFill>
                  <a:srgbClr val="696464"/>
                </a:solidFill>
              </a:rPr>
              <a:pPr/>
              <a:t>‹#›</a:t>
            </a:fld>
            <a:endParaRPr lang="en-US" dirty="0">
              <a:solidFill>
                <a:srgbClr val="69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90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/>
          <p:cNvSpPr>
            <a:spLocks noGrp="1"/>
          </p:cNvSpPr>
          <p:nvPr>
            <p:ph type="title" hasCustomPrompt="1"/>
          </p:nvPr>
        </p:nvSpPr>
        <p:spPr>
          <a:xfrm>
            <a:off x="533400" y="762000"/>
            <a:ext cx="8153400" cy="533401"/>
          </a:xfrm>
          <a:prstGeom prst="rect">
            <a:avLst/>
          </a:prstGeom>
        </p:spPr>
        <p:txBody>
          <a:bodyPr/>
          <a:lstStyle>
            <a:lvl1pPr>
              <a:defRPr sz="2800" baseline="0">
                <a:latin typeface="Calibri" pitchFamily="34" charset="0"/>
              </a:defRPr>
            </a:lvl1pPr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12" name="Rectangle 3"/>
          <p:cNvSpPr>
            <a:spLocks noGrp="1"/>
          </p:cNvSpPr>
          <p:nvPr>
            <p:ph type="body" idx="1"/>
          </p:nvPr>
        </p:nvSpPr>
        <p:spPr>
          <a:xfrm>
            <a:off x="612648" y="1447799"/>
            <a:ext cx="8153400" cy="467868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2800">
                <a:solidFill>
                  <a:schemeClr val="bg1">
                    <a:lumMod val="95000"/>
                  </a:schemeClr>
                </a:solidFill>
                <a:latin typeface="Calibri" pitchFamily="34" charset="0"/>
              </a:defRPr>
            </a:lvl1pPr>
            <a:lvl2pPr>
              <a:spcBef>
                <a:spcPts val="500"/>
              </a:spcBef>
              <a:defRPr sz="2400">
                <a:solidFill>
                  <a:schemeClr val="bg1">
                    <a:lumMod val="95000"/>
                  </a:schemeClr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  <a:latin typeface="Calibri" pitchFamily="34" charset="0"/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  <a:latin typeface="Calibri" pitchFamily="34" charset="0"/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26253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340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1"/>
            <a:ext cx="2667000" cy="365125"/>
          </a:xfrm>
          <a:prstGeom prst="rect">
            <a:avLst/>
          </a:prstGeom>
        </p:spPr>
        <p:txBody>
          <a:bodyPr/>
          <a:lstStyle/>
          <a:p>
            <a:fld id="{B9A98645-E80F-450A-B756-91DCB9A8A25E}" type="datetime1">
              <a:rPr lang="en-US">
                <a:solidFill>
                  <a:prstClr val="black"/>
                </a:solidFill>
              </a:rPr>
              <a:pPr/>
              <a:t>2/4/2014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7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828801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3F7CB7D-F184-43C7-B6FD-03D728E1BB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12648" y="1600201"/>
            <a:ext cx="81534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2" descr="L:\Department Folders\Marketing\Logos\S360 - A TWI Innovation\a TWI innovation lowercase\dot (small) summation360_twi_innovation_(lowercase)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6219826"/>
            <a:ext cx="2186116" cy="40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50686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rgbClr val="DD8047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64284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F82E0A0-C266-4798-8C8F-B9F91E9DA37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2" descr="L:\Department Folders\Marketing\Logos\S360 - A TWI Innovation\a TWI innovation lowercase\dot (small) summation360_twi_innovation_(lowercase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6219825"/>
            <a:ext cx="2186116" cy="40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497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11" r:id="rId3"/>
    <p:sldLayoutId id="2147483712" r:id="rId4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L:\Department Folders\Marketing\Logos\S360 - A TWI Innovation\a TWI innovation lowercase\dot (small) summation360_twi_innovation_(lowercase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8602"/>
            <a:ext cx="2493962" cy="45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dcutter\Desktop\TEMP WORK\Summation360-headerbar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500"/>
            <a:ext cx="91440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2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rgbClr val="DD8047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64284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F82E0A0-C266-4798-8C8F-B9F91E9DA37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2" descr="L:\Department Folders\Marketing\Logos\S360 - A TWI Innovation\a TWI innovation lowercase\dot (small) summation360_twi_innovation_(lowercase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6219825"/>
            <a:ext cx="2186116" cy="40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63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3ECC-44CA-49E2-8FDE-790876028C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F63F-6FC9-4EFE-BA23-F6E7E7234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11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WAV"/><Relationship Id="rId7" Type="http://schemas.openxmlformats.org/officeDocument/2006/relationships/image" Target="../media/image2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Relationship Id="rId9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4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mmation360.com/learn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jschott@summation360.com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3505200" cy="18621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62600" y="222408"/>
            <a:ext cx="1447800" cy="892969"/>
          </a:xfrm>
          <a:prstGeom prst="rect">
            <a:avLst/>
          </a:prstGeom>
          <a:solidFill>
            <a:srgbClr val="F4B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24300" y="228600"/>
            <a:ext cx="1371600" cy="89296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00900" y="225504"/>
            <a:ext cx="1447800" cy="89296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24300" y="1295400"/>
            <a:ext cx="4724400" cy="990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53000" y="2438400"/>
            <a:ext cx="3810000" cy="419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solidFill>
                  <a:prstClr val="black"/>
                </a:solidFill>
              </a:rPr>
              <a:t>Alliance for Innovation</a:t>
            </a:r>
          </a:p>
          <a:p>
            <a:pPr algn="ctr"/>
            <a:r>
              <a:rPr lang="en-US" sz="2800" b="1" i="1" dirty="0" smtClean="0">
                <a:solidFill>
                  <a:prstClr val="black"/>
                </a:solidFill>
              </a:rPr>
              <a:t>Utility Lunch </a:t>
            </a:r>
            <a:r>
              <a:rPr lang="en-US" sz="2800" b="1" i="1" smtClean="0">
                <a:solidFill>
                  <a:prstClr val="black"/>
                </a:solidFill>
              </a:rPr>
              <a:t>&amp; Learn</a:t>
            </a:r>
          </a:p>
          <a:p>
            <a:pPr algn="ctr"/>
            <a:endParaRPr lang="en-US" sz="2800" b="1" i="1" dirty="0">
              <a:solidFill>
                <a:prstClr val="black"/>
              </a:solidFill>
            </a:endParaRPr>
          </a:p>
          <a:p>
            <a:pPr algn="ctr"/>
            <a:r>
              <a:rPr lang="en-US" sz="2800" b="1" i="1" dirty="0" smtClean="0">
                <a:solidFill>
                  <a:prstClr val="black"/>
                </a:solidFill>
              </a:rPr>
              <a:t>City of Mesa, AZ</a:t>
            </a:r>
          </a:p>
          <a:p>
            <a:pPr algn="ctr"/>
            <a:r>
              <a:rPr lang="en-US" sz="2800" b="1" i="1" dirty="0" smtClean="0">
                <a:solidFill>
                  <a:prstClr val="black"/>
                </a:solidFill>
              </a:rPr>
              <a:t>January 30, 2014</a:t>
            </a:r>
            <a:endParaRPr lang="en-US" sz="2800" b="1" i="1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2438400"/>
            <a:ext cx="4572000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 descr="http://www.bycitylight.com/images/cities/history/mesa-a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40" y="2567768"/>
            <a:ext cx="4714875" cy="383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91000" y="15240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Engravers MT" panose="02090707080505020304" pitchFamily="18" charset="0"/>
              </a:rPr>
              <a:t>W E L C O M E</a:t>
            </a:r>
            <a:endParaRPr lang="en-US" sz="3200" b="1" dirty="0">
              <a:solidFill>
                <a:prstClr val="black"/>
              </a:solidFill>
              <a:latin typeface="Engravers MT" panose="0209070708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82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7170"/>
            <a:ext cx="8229600" cy="533400"/>
          </a:xfrm>
        </p:spPr>
        <p:txBody>
          <a:bodyPr/>
          <a:lstStyle/>
          <a:p>
            <a:r>
              <a:rPr lang="en-US" sz="2800" b="1" dirty="0" smtClean="0">
                <a:latin typeface="+mj-lt"/>
              </a:rPr>
              <a:t>Con-Ed Case Study</a:t>
            </a:r>
            <a:endParaRPr lang="en-US" sz="2800" b="1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1600200"/>
            <a:ext cx="598487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65955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8153400" cy="762000"/>
          </a:xfrm>
        </p:spPr>
        <p:txBody>
          <a:bodyPr/>
          <a:lstStyle/>
          <a:p>
            <a:r>
              <a:rPr lang="en-US" sz="2800" b="1" dirty="0" smtClean="0"/>
              <a:t>Customer Adoption of Paperless Billing</a:t>
            </a:r>
            <a:endParaRPr lang="en-US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84" y="1897626"/>
            <a:ext cx="5803390" cy="411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2463800" y="5105400"/>
            <a:ext cx="1066800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61469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7170"/>
            <a:ext cx="8229600" cy="533400"/>
          </a:xfrm>
        </p:spPr>
        <p:txBody>
          <a:bodyPr/>
          <a:lstStyle/>
          <a:p>
            <a:r>
              <a:rPr lang="en-US" sz="2800" b="1" dirty="0" smtClean="0">
                <a:latin typeface="+mj-lt"/>
              </a:rPr>
              <a:t>Adoption Goals</a:t>
            </a:r>
            <a:endParaRPr lang="en-US" sz="2800" b="1" dirty="0">
              <a:latin typeface="+mj-lt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609600" y="1897746"/>
            <a:ext cx="7162800" cy="2750454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10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8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0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Do you have goals for electronic payments?</a:t>
            </a:r>
          </a:p>
          <a:p>
            <a:pPr marL="0" indent="0">
              <a:buNone/>
            </a:pPr>
            <a:endParaRPr lang="en-US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>
              <a:buNone/>
            </a:pPr>
            <a:r>
              <a:rPr lang="en-US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Do you have goals for Paperless Billing?</a:t>
            </a:r>
          </a:p>
          <a:p>
            <a:pPr marL="0" indent="0">
              <a:buNone/>
            </a:pPr>
            <a:endParaRPr lang="en-US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>
              <a:buNone/>
            </a:pPr>
            <a:r>
              <a:rPr lang="en-US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Do you have a roadmap to get there?</a:t>
            </a:r>
          </a:p>
          <a:p>
            <a:pPr marL="0" indent="0" algn="ctr">
              <a:buNone/>
            </a:pP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1800" b="1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574358" lvl="2" indent="-300038" algn="ctr">
              <a:spcBef>
                <a:spcPts val="600"/>
              </a:spcBef>
              <a:buSzPct val="70000"/>
              <a:buFont typeface="Wingdings" pitchFamily="2" charset="2"/>
              <a:buChar char="ü"/>
            </a:pP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70874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7170"/>
            <a:ext cx="8229600" cy="533400"/>
          </a:xfrm>
        </p:spPr>
        <p:txBody>
          <a:bodyPr/>
          <a:lstStyle/>
          <a:p>
            <a:r>
              <a:rPr lang="en-US" b="1" dirty="0" smtClean="0">
                <a:latin typeface="+mj-lt"/>
              </a:rPr>
              <a:t>Billing and Payment Processes are Converging</a:t>
            </a:r>
            <a:endParaRPr lang="en-US" b="1" dirty="0">
              <a:latin typeface="+mj-lt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609600" y="1745346"/>
            <a:ext cx="4938460" cy="1607454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10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8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0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800" b="1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574358" lvl="2" indent="-300038">
              <a:spcBef>
                <a:spcPts val="600"/>
              </a:spcBef>
              <a:buSzPct val="70000"/>
              <a:buFont typeface="Wingdings" pitchFamily="2" charset="2"/>
              <a:buChar char="ü"/>
            </a:pP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104247798"/>
              </p:ext>
            </p:extLst>
          </p:nvPr>
        </p:nvGraphicFramePr>
        <p:xfrm>
          <a:off x="1447800" y="2286000"/>
          <a:ext cx="6096000" cy="213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5181495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8534400" cy="533400"/>
          </a:xfrm>
        </p:spPr>
        <p:txBody>
          <a:bodyPr/>
          <a:lstStyle/>
          <a:p>
            <a:r>
              <a:rPr lang="en-US" b="1" dirty="0" smtClean="0">
                <a:latin typeface="+mj-lt"/>
              </a:rPr>
              <a:t>A Single Bill-Pay System</a:t>
            </a:r>
            <a:endParaRPr lang="en-US" b="1" dirty="0">
              <a:latin typeface="+mj-lt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609600" y="1592946"/>
            <a:ext cx="4938460" cy="1607454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10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8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0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800" b="1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574358" lvl="2" indent="-300038">
              <a:spcBef>
                <a:spcPts val="600"/>
              </a:spcBef>
              <a:buSzPct val="70000"/>
              <a:buFont typeface="Wingdings" pitchFamily="2" charset="2"/>
              <a:buChar char="ü"/>
            </a:pP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024043945"/>
              </p:ext>
            </p:extLst>
          </p:nvPr>
        </p:nvGraphicFramePr>
        <p:xfrm>
          <a:off x="1143000" y="381000"/>
          <a:ext cx="7315200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" y="5791200"/>
            <a:ext cx="4495800" cy="707886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en-US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… but we see huge differences in how this is happening.</a:t>
            </a:r>
            <a:endParaRPr lang="en-US" sz="2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ndara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657600" y="5257800"/>
            <a:ext cx="533400" cy="6096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92367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7170"/>
            <a:ext cx="8229600" cy="533400"/>
          </a:xfrm>
        </p:spPr>
        <p:txBody>
          <a:bodyPr/>
          <a:lstStyle/>
          <a:p>
            <a:r>
              <a:rPr lang="en-US" sz="2800" b="1" dirty="0" smtClean="0">
                <a:latin typeface="+mj-lt"/>
              </a:rPr>
              <a:t>Make it Useful</a:t>
            </a:r>
            <a:endParaRPr lang="en-US" sz="2800" b="1" dirty="0">
              <a:latin typeface="+mj-lt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1371600" y="1897746"/>
            <a:ext cx="6400800" cy="2750454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10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8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0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We must overcome the obstacles and always provide a </a:t>
            </a: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useful</a:t>
            </a:r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system for customers!!!</a:t>
            </a:r>
          </a:p>
          <a:p>
            <a:pPr marL="0" indent="0" algn="ctr">
              <a:buNone/>
            </a:pP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1800" b="1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574358" lvl="2" indent="-300038" algn="ctr">
              <a:spcBef>
                <a:spcPts val="600"/>
              </a:spcBef>
              <a:buSzPct val="70000"/>
              <a:buFont typeface="Wingdings" pitchFamily="2" charset="2"/>
              <a:buChar char="ü"/>
            </a:pP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1495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7170"/>
            <a:ext cx="8229600" cy="533400"/>
          </a:xfrm>
        </p:spPr>
        <p:txBody>
          <a:bodyPr/>
          <a:lstStyle/>
          <a:p>
            <a:r>
              <a:rPr lang="en-US" b="1" i="1" dirty="0" smtClean="0">
                <a:solidFill>
                  <a:srgbClr val="DD8047"/>
                </a:solidFill>
              </a:rPr>
              <a:t>“The 7 Truths of Customer Usefulness”</a:t>
            </a:r>
            <a:endParaRPr lang="en-US" sz="2800" b="1" i="1" dirty="0">
              <a:solidFill>
                <a:srgbClr val="DD8047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30980669"/>
              </p:ext>
            </p:extLst>
          </p:nvPr>
        </p:nvGraphicFramePr>
        <p:xfrm>
          <a:off x="25793" y="1295400"/>
          <a:ext cx="9144000" cy="314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19400" y="4114800"/>
            <a:ext cx="3724276" cy="11079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rIns="91440" rtlCol="0">
            <a:spAutoFit/>
          </a:bodyPr>
          <a:lstStyle/>
          <a:p>
            <a:pPr algn="ctr"/>
            <a:r>
              <a:rPr lang="en-US" sz="6600" b="1" spc="52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USEFUL</a:t>
            </a:r>
            <a:endParaRPr lang="en-US" sz="6600" b="1" spc="52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201526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 txBox="1">
            <a:spLocks/>
          </p:cNvSpPr>
          <p:nvPr/>
        </p:nvSpPr>
        <p:spPr>
          <a:xfrm>
            <a:off x="1066800" y="3193146"/>
            <a:ext cx="6324600" cy="3131454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10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8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0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400" dirty="0" smtClean="0">
                <a:latin typeface="Adobe Garamond Pro Bold" pitchFamily="18" charset="0"/>
              </a:rPr>
              <a:t>All channels</a:t>
            </a:r>
          </a:p>
          <a:p>
            <a:pPr lvl="1">
              <a:buClr>
                <a:schemeClr val="bg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1800" dirty="0" smtClean="0">
                <a:latin typeface="Adobe Garamond Pro Bold" pitchFamily="18" charset="0"/>
              </a:rPr>
              <a:t>IVR, Web, Mobile, Text2Pay, Counter</a:t>
            </a:r>
          </a:p>
          <a:p>
            <a:pPr>
              <a:buClr>
                <a:schemeClr val="bg1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400" dirty="0" smtClean="0">
                <a:latin typeface="Adobe Garamond Pro Bold" pitchFamily="18" charset="0"/>
              </a:rPr>
              <a:t>All payment methods</a:t>
            </a:r>
          </a:p>
          <a:p>
            <a:pPr lvl="1">
              <a:buClr>
                <a:schemeClr val="bg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1800" dirty="0" smtClean="0">
                <a:latin typeface="Adobe Garamond Pro Bold" pitchFamily="18" charset="0"/>
              </a:rPr>
              <a:t>All credit cards, eCheck, cash</a:t>
            </a:r>
          </a:p>
          <a:p>
            <a:pPr>
              <a:buClr>
                <a:schemeClr val="bg1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400" dirty="0" smtClean="0">
                <a:latin typeface="Adobe Garamond Pro Bold" pitchFamily="18" charset="0"/>
              </a:rPr>
              <a:t>Multiple languages</a:t>
            </a:r>
          </a:p>
          <a:p>
            <a:pPr>
              <a:buClr>
                <a:schemeClr val="bg1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400" dirty="0" smtClean="0">
                <a:latin typeface="Adobe Garamond Pro Bold" pitchFamily="18" charset="0"/>
              </a:rPr>
              <a:t>Always on</a:t>
            </a:r>
          </a:p>
          <a:p>
            <a:pPr>
              <a:buFont typeface="Courier New" pitchFamily="49" charset="0"/>
              <a:buChar char="o"/>
            </a:pPr>
            <a:endParaRPr lang="en-US" sz="24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Courier New" pitchFamily="49" charset="0"/>
              <a:buChar char="o"/>
            </a:pPr>
            <a:endParaRPr lang="en-US" sz="24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800" b="1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574358" lvl="2" indent="-300038">
              <a:spcBef>
                <a:spcPts val="600"/>
              </a:spcBef>
              <a:buSzPct val="70000"/>
              <a:buFont typeface="Wingdings" pitchFamily="2" charset="2"/>
              <a:buChar char="ü"/>
            </a:pP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14500" y="152400"/>
            <a:ext cx="5715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2800" kern="1200" baseline="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sz="2400" b="1" i="1" dirty="0" smtClean="0">
                <a:solidFill>
                  <a:srgbClr val="DD8047"/>
                </a:solidFill>
              </a:rPr>
              <a:t>7 Truths of Customer Usefulness</a:t>
            </a:r>
            <a:endParaRPr lang="en-US" sz="2400" b="1" i="1" dirty="0">
              <a:solidFill>
                <a:srgbClr val="DD8047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517275365"/>
              </p:ext>
            </p:extLst>
          </p:nvPr>
        </p:nvGraphicFramePr>
        <p:xfrm>
          <a:off x="0" y="685800"/>
          <a:ext cx="91440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7291701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schott\Desktop\2013 Fiserv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" y="909153"/>
            <a:ext cx="9125607" cy="495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55848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schott\Desktop\buckey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8600"/>
            <a:ext cx="9144000" cy="520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46530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34" y="3671389"/>
            <a:ext cx="3505200" cy="18621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05000" y="5715000"/>
            <a:ext cx="1981200" cy="892969"/>
          </a:xfrm>
          <a:prstGeom prst="rect">
            <a:avLst/>
          </a:prstGeom>
          <a:solidFill>
            <a:srgbClr val="F4B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5715000"/>
            <a:ext cx="1371600" cy="89296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5822" y="5714997"/>
            <a:ext cx="4779578" cy="89296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1905000"/>
            <a:ext cx="3581400" cy="1600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About the </a:t>
            </a:r>
          </a:p>
          <a:p>
            <a:pPr algn="ctr"/>
            <a:r>
              <a:rPr lang="en-US" sz="2800" b="1" i="1" dirty="0" smtClean="0">
                <a:solidFill>
                  <a:prstClr val="white"/>
                </a:solidFill>
              </a:rPr>
              <a:t>Alliance for Innovation</a:t>
            </a:r>
            <a:endParaRPr lang="en-US" sz="2800" b="1" i="1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35821" y="1905000"/>
            <a:ext cx="4779579" cy="35427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   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2438400"/>
            <a:ext cx="4572000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81500" y="2209800"/>
            <a:ext cx="43053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prstClr val="black"/>
              </a:solidFill>
            </a:endParaRPr>
          </a:p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“</a:t>
            </a:r>
            <a:r>
              <a:rPr lang="en-US" sz="2400" dirty="0">
                <a:solidFill>
                  <a:prstClr val="black"/>
                </a:solidFill>
              </a:rPr>
              <a:t>The </a:t>
            </a:r>
            <a:r>
              <a:rPr lang="en-US" sz="2400" b="1" dirty="0">
                <a:solidFill>
                  <a:prstClr val="black"/>
                </a:solidFill>
              </a:rPr>
              <a:t>Alliance for Innovation</a:t>
            </a:r>
            <a:r>
              <a:rPr lang="en-US" sz="2400" dirty="0">
                <a:solidFill>
                  <a:prstClr val="black"/>
                </a:solidFill>
              </a:rPr>
              <a:t> works to transform local government and advance community excellence through the discovery and application of leading ideas and practices</a:t>
            </a:r>
            <a:r>
              <a:rPr lang="en-US" sz="2400" dirty="0" smtClean="0">
                <a:solidFill>
                  <a:prstClr val="black"/>
                </a:solidFill>
              </a:rPr>
              <a:t>.”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3962400"/>
            <a:ext cx="3581400" cy="2645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304800"/>
            <a:ext cx="8610600" cy="1287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AutoShape 4" descr="data:image/jpeg;base64,/9j/4AAQSkZJRgABAQAAAQABAAD/2wCEAAkGBhQQEBQUEBMUFBQUFBQUFBQVFRUUFBUXFBQVFBUUFBQXHCYeFxkjGRQVHy8gIycpLCwsFR4xNTAqNSYrLCkBCQoKDgwOGg8PGikkHyQsKiwsLCwsLSwsLCwsLCwpLCwpLCwvLCwsKiwsKSwsLCwsLCwsKSwsLCwsLCksLCwpKf/AABEIAI4BYwMBIgACEQEDEQH/xAAcAAACAwEBAQEAAAAAAAAAAAAEBQECAwAGBwj/xABDEAABAwIDBgMGBAMGBQUBAAABAAIRAyEEEjEFEyJBUWEUcYEGMlKRobFCwdHwByOSFVNyguHxQ2KywtIXY3OiwzP/xAAaAQADAQEBAQAAAAAAAAAAAAABAgMABAUG/8QAMBEAAgIBAgQEBQQCAwAAAAAAAAECERIDIQQTMVEUQWGhIjJxkfAFQoHRUrHB4fH/2gAMAwEAAhEDEQA/APIV9qVqlMU6j3PaDIDjmIPYm4Qm7TbEipW43tnuGhs/LVCuo9l9Konitge7XbpF7pdukcQZAu6U7pE7tTu0cTZAu6XbpFbtdu1sTZAm6XbpF7pdulsTZAe6XbtGbpdukMQ5Ae7XbtGbpRulsTZAm6UbpGbpdukMQ5Ae6UbtGbpRu0MQ5Ae7XGmi90oNJDEOQGaajdos0lBpJcRrAzTXbtFmko3aXENgm7UZEWaaru0MQ2C7tdu0Vu127QxNYJu127RW7XbtbENgu7UbtFbtdu0MQ2C7tRkRW7XbpDE1gm7UbtF7tVNNCg2C7tRu0Vu1BYhQbBcijIiSxQaaFBsGLFGREGmqmmhQbByxRkRBpqppoUGwcsUrYsXIYms9o7H1DzHoAsHguMnW30siTh4VhRXsKC8jynNvqS5lDdQA8VBz4YPWeyC3KOFBTuEVCjOdgG5XblMNwu3COIuQBuVO5R+4XbhbE2QBuFG4THcLtwtiHIXbhduUx3CjcLYmyF+5UblMdwu8OhiHIXblRuUx8OuOHWxDkLtyo3KYHDqpw6GJsgDcqDSR/h1Bw6XEbIXmkqmkmBoKpoJcRsgA0lG5R5w6jcJcQ5ABoqu6TA0FG4QxGyAN0o3SP3C7cIYmyF+6XbpH7hQaCGIcgDdLt0jdwu3KGIcgHdLt0jn0Ry+qruUMRrAjSVDSRxoKpooYmyAjSVTSRxpKu6S4jWBbtSzDF2n1IH3RW5UGklaDZ6Ot7KYF1KmaWMyuyjOakZcxzTYcTRaOendL8R7OUsOwmrVo1ZEAUqvG0zYtbEOte9kqNNVNNTwfcrmuwLWpAOOUkibEiCR3CyNNGmkqmkmoSwPIuRW7ULUaz2baCuKCPbhlcYZexR41i8UFPh0ybhlbwyOwLFnh1Iw6Z+GVhhlrRrFgwykYZMxhlPhlrRrFfhlPhkz8Mp8MtkjWK/DKPDJr4Zd4ZbJBsVeGU+GTXwy7wyGSDYp8MoOGTbwy7wq1o1ijw6g4ZN/CqDhFrQchOcOqnDpz4RVOFQ2DkJjh1Xw6cHCKpwqWhlIUHDqPDpscKoOFS0NkKDh1Hh02OFUeEQobIU+HUeHTbwqg4VCg5Cnw6qcOm/hVBwqWg5CjwyqcOnBwyocMtQbFPh13h00OGUeGS0HIVHDqpw6bHDKhwyDQ1io0FU0E1OFVThUrQbFRoKhopscMqHDJWhkxUaCqaCaHDKpw6WhrFe4VTQTQ0FQ0UtBsW7lcmG5XLUaz3TcOrjDpg3DLQYZdL1jysRaKCuMOmIwy0GGSPWNiLPDKfDJqMKrHC9L+kJOebEVeGUjCpqMKrDCoc8FCylgS4w0STyCMxHs9UYJLZHa8ecI+iXs91xHktPEVPjd81CWvqXtVForTr4rs8ft+s7DUS9tPM4EAAh0CeboFhAPRePw3trWZU/m02vpkA8PC5t4kE6ix1HqvTfxKxb/5bC48bTmnpvKYF+Wjh6lfO8bJrGYENa2BJ+KNbzef0XlcTxustVqLqj6PgeB0JcOpSjbf9v8Ao9ifbVoE7h8a6iYm5jyun+yMfTxTC6lMAwQ4QQYnRfLsTUOV0zmh3IwJ+E6auXuv4TsBGIb+LNTd6Q9v3CfheO1XLGbtE/1DgNGGk56apqj0vhF3hFr7NPNem9zv76q0XkgNIAB6eSb+DXpw4rKKZ4OrpPTm4dhH4RccInvg1BwabxBOhD4NQcInpwaqcIm8QGhCcIqnCJ6cIqHBplxAaEZwig4VOzg1U4NPzw0JDhV3hE5OEUeDR56DQmOEVThU68GoODR5yDQlOFVThU6ODXeEW5qDQkOEVDg0z2niaeGZnrHK2YmCb9gPJeRre2xmGtYbj3W1XmO+YMDfmde1+bW47S0dpex16HB6usrj7jk4Nd4NAVPakj/hWtEFrpkxfjBCYbF2wyucji0VbkNbmILRHEHECVPR/UdHWlirT9S+t+na2jHKVV6FDhFQ4RPDhFU4RdjkcSQjOFVDhU9OEVDhEuQ1CI4VUdhU8OEVDhEuQwjOFWbsMnjsIsnYVCwiV2GWbsOnLsKsnYVLYROaC5M/CrkLNR9BbgteJo87StmYMRyJ0EGR5m6XsxrPib/UFs3HN+NvzChJS7iqEewS7BkaXHUQfspbQ7LFuMaPxj5haUtosI98epj6FI3IHKTNBRWjaAjv5W+ahuMZ8TfmFb+0GfF6CSPoptyAtEkUFduHVRtJnI/R36K42gzr9D+iRuQ3h/QkYdW8Mpbj2fEEJtT2joYVmeq8AEwAOIk9AAkc2lbHjw1uknZ43+J2VjqBcGzlflmJnMzqLiJK+YODc8nmBp1g3n96r1/th7Rs2k5hdDGU82SHEOOaJLzofd9L6rztHA0gZ3/XWo3mvH1dWMpuSPreF4aenoxg62vz9bK16TL9AXDUenPyTbYdZrH56Tcrm8WadC1o0BFxr9Usq4FujXiLzD6Tv+4fsq1HY+acrngj/wCO/lDlFyVdTqjB30s+n/w2cXUqzTH/APQVBH/uME/Vp+a9mMOvlf8ADnFOwOKeKrzuqrGskiYeHDIXQTlEF4nuJX1tmIB0IPqF6XD6lwSTuj53juES1nJqrMW4aVzsNCJzrjVCvkzk8PCgQ4dUOHRhqhZvxTBqYRzYnhovoCnDIHa+Lp4ak+rVMNYx74tLhTYXuDRzOVpTP+0KfxD7L5T/AB09pWinRo4eq3O41d6xpBIpvp5IcPwzmMc7JuYwLhNzxu1P4v42pVzUXMpUg6RTDGuOUGYe9wkmLEiPIL7P7LbVGPwlLENYaYqB3ATmy5XuYeKBPu6wvy7fov0P/BjatN2yabHObnpVKrXNBGZodUc9uYd81igtRo6NXhotLFHrzhFHhEZ4un8QUeNp/EPmn5zOfwkuzAzhFHhEW7HU/iH1VTjafxj6o843hJdmCHCKpwiOGKpnRzVV+Ip/E35hMtb1D4WXZnx72k22PHVhEGjUFLLUcd24EtLnCBIkCI6garz9TaJ8Q7K2H1aby8kF0tGZsNk2HL0Kt7R7Q3uLrVGMBjG1W8LTdv8AMpZnfRJNh7WLsY59Zoa7dOY1pBicxMEEz1C8WcblKX1PpdOeMIQ+h6HeS1nIZIDT5GDp1mdFtsLEvoOpF1miqILibtLrxfsUKcUx0GbADkenP1kLWu5tXI0RInqLzwj5kKadNUdEladn2Q4RQcGqf2/R7f1BS32gp9B/UPyX0nO9fc+UXDPs/syPBToFm7Crb+2mG8DWNWm4XVttsOvlfJ9Loc/6fcbwz7P7A5wg/wBgZ+qzqYYTbTvqjBtZggZwJ6wB68lztptjLnEHlyQ5w3h329hd4QnQKHbNdmykQZi9h80UcYwaPA/zLN+NHxD5hB6zMtDujHE7GLSBLTPSbfMIZ+zYMS09wTAPe3ZB+0/tQ3CYd9XMHOENaJm7jAsOQkn0K+U/+ouLLialZ5FrNDG9/hjt+qm9aSHWhFn1Q0Vy+TVv4j4nMclR4byDi0n1IYFKPiPQHh/U9izHt/vm/wBBH5rXx7f78f0OSClQYYi86ASSedlqaDJ0PfUrx+Z6s9bB9kOPHN/vz6MePsp/tCDau7+l/wCZShmFadAT6PVmYYfcTcXGouhzn3ZuU35L3HDNtOGlZx8wf1RLds1OVdo7GQkbsK0cj8ytqdBnMfV35JXxDX7mUjwsn+1e47O26398PSVSt7QVGe9XM9g53bokzsKHHhfk10MeU5gVp4ZwAyVL2kuhwPUQIhTfFS7nVDg1+5e//gefaatyqu11IICXYzaeY5qry50xxZiT2E+SIZUrMByPok2jMyLeYOtlnUqV3DMHUMxJOU2IjTn1JmendRlqyn8zOqGitP5V+fcHo4xhmag5RJiBAkX8/qrnGNcPebbqQPTMbIhorGxqUNBprPSJFlnV3x50DJuD2uCLmCDClaLVJL8/spToUZPDRE6zkRODNMvOYUuES0DIZ8jGt1nRZUiXCg0nXvoBMOiIRhlrhBpQ3tBJOtg+LnyQcg0+tBZoNtuy0AmC2xEeU2Pz0ui8PjKlBoawcAnh+HUmO09kOyhAtE3uAAL3IPXzWppQW3JgdBJAAkl35JY6koO4sEoqSqSGVD2icbZ8vYkLZ2063f5A/wDckJwFI+9Sp8tGN+tu6IfUeI4wQBa0mPOVbxU+5DwkAnEe09amDmZUqdhln04ghcV7S4otBp0HjnBdTP8A+llJeebnHyyT9lfLyzE/5Wn/ALUVxUl5/wCxHwq6U/YRbQ9ptplhbToBkggVM4c4cpaA6Ae5lfP8R7L4oOOek4k8ROYOJm5JMyV9dNAxrfuGRHmAs6rHD3Q026DW2mg6qq42S7EZcHB9cvY+LV9m1WCX03tHUtMfOF2z9oVcO/PQe+m8fiaSDHQiII7Gy+yVXvH/AA5BMWymBHMEIatSYSC6k3nBNNpI9cvZVjxjfVe5zT4WK6N/b/s89sv+K78oGJEOFs7WPcCLSS0VWwfKyYf+qFPlUdH/AML5+uI/NGP2ZQqEy1gIieFgibiZbzWFP2Vw44shIufdZFtfwBL4iHnZTkzrZr8/khv8U2D/AIjj1/kvH2xK1b/FKiB7z558NRvy4n/dUPs3hSb0W/b/AKSFpS9n8MwyMPSkfEA7/qlB6+n6hWhq90abP9vaNd+VgfJ71CPUhvfmmdXabj7peyBclxPLQSVhTIaIAaB0AA08li6kCeU6DjcOfXl6Lnnrt/LaOzS0UvnaZSsxhvNpPqSTc35mT1S2rhMz85FIkAhpyOEX0nNYJxVoARDc3cvcT+cKDhh8v+cjmoKdHQ8F1FbmP6UyP80oqg2SM2UGNQ39dR681q/DSbtcZ61CfqT2Cp4bSQehI+kiTf8AfZbIOce4TTxGWZhw1H+/+i2firWpl3+EtQG46h3qXRpzEwVmNnyILHEGbcUSe2ivHXkurOaenCW66hdeqRfduv0YXO9YbCBq7UgwaVY9xTaPq6Fm7ZTBfLUB55atUD5ZoCjdNH4qnq95+7l0LX9TjlpvyXuFtxAPIjzDJ+ih9VvO/wDT+iFNMcnH9+qzFGdHD5H8kec+4uD/AMfcJGIb0+jf/FY1cRb3SRbmAPWyzq4Ax7w5H8Q8josa1BwbeI6gD7wita/MDi11iDY/Cb5uV7JbIOW2omJP71STG+zAcOFuSSJLQXGB0ExPdO6jRpPra8+XkqQBo+f8v76J1qS7k3i+sfcQD2XZ8Dz3OYH6Lk9t8Q/+y5Hmy7gxh/iFUcJAtFtAIBnpdc2jmiZd5GGn0hYtxVjFHlMZRPXmVoHuPusAAueFoN++Xv1/Ncm52VEKc2AGhoa0aNaQI58oVabhyaBzkFp+qHFNx6kGecD1IELZtctsGxpPFI+cJWh4PzoIJJOh+n5G640nT08wR9yqsrk39Rf9eSJbiAeQJjyd1/P6qbOiLYM+m4uiWz5Oj9+S0OGdbS9vejl52R7MG4tl8NHeSeRgAGfkt24YvY3IzQ8P8sj5MmQNfec2xMyFNzSK0xQcO6BmLQ1xDRxOEnkBxXW7dlZSAcknkS78ymh2XWLJLqdIAiS9xMBskHKwtaPmbATKCYRlINWhVIJBy+f/ADG57IZ2C35GXgnAcLadiAbXibn0WlPCsJvlnm0iD0vxdijaAIbmLh8UgACLWgtFlLqsuADM0wM5DRznV0Gf2ELYcmgPw7CeEtuSABJkixFjcjn0W1PBiOZudAbGefeUUx4p2DnG5sDm1PLlHbkFlUxeVkhr4bJIAAMEmSYPqefbklthc2luWw+CJJDSSdbzz5+8CivAnqT8/lc9eyHZiXOaHWaIM5nS6/uxGt9fp1VsPU1DnCQYIba/lNzB+iV2LnZqMJJOovAkawJJEO0vzg2Ks3CCYJ+nSyyzy0h1SXPLt2WwCAZLZaTcgXnnHJS9pMZgTD5jkBGSHZW3MPDsvK94Fxv3BmXJAaCTlzHLB0zTHONSIHmFD6d4mT0tpp359FliN0zhLw1z25Wtkk/AHNFzP563UYaox7Q5heQT0dlebiYGreHU8yOy3qDN9LCBSBIgg6GxFxpyXPwzgY4QPM5rwAYGn4vl8sg97eNodu2h2cBmWrIFnU9c4MxyiDfkpqbylkbRYXNJMmWtyNFxxTLruNr80LMpzZd2HF+M+QF+1lrW2cSDZxH1V8JXzHibDokgwSD3j7o5te15hDJo04S8xYGdGwbky0gT1JA7Ry8tFWpTDhEt5Oy6yA4ZreUCeRIToOBF58xqgsTspxILXtNxJc0Tl5wWxeyykydLoxViGtnLBFs0tMRMiJzE9Tp/pfC7OdVMsI/zcrWm08x9VrtLYry0Oc1zg24DACHRFiJkzEIHC4sgSxtRjhIOdrmPsdYPK56hPcq2Eat7DTEbIeymDMxEwCWjqcupH6JfiGMY9rS92Z+YtDWn8Lbgu0Gn4iNYRtDbr2tBIzAATmytN41MwCJv662U1dsZapNTOG5ALiaJJd+Ek3dfpoFNSmuocXQsL4cQ1rnQ1xmQCSCBkDXEXOoOh6ovd8tbA6g2PdUx2Nps96KbIPIZKjnSMjOIcU8gLzygxGHrh5ytzyNQ5jmxAE3cItIFpmDFk12ugYwinuZnE082UVG5gYIzCQZAFteYUh8t4Y946mxaDGa7ZmL+uvNYUqVTfVS7g9wUwzK5zmCQeItkXI5mI+fYd2YENp1LGCXt973pdOUZoiLDom2HSXYuMZJEFvMWmZA0I8yFhVxBvDo+v3lE1sJDZy2BmMriZdrFrTJHqg2NzAOykcToz8LgdOFroPbT1TRaC+xzsS6OLLE20FgJmJF5GgnRLq+McI4buktMHiiBIkCddB9E2w1Nj2EwLkcbYJNsvLU/ogcZhnAAmpZpsBedACY97T8WipCSuiWopVdi51Q5oMi4MEa368m38u6pv3yTadYmQNYi0xy5pvTrEF0im4uaGknW3aTH+yksZmDtw21rOeGx/hmBz5KnM9COF9GKGPeQJc4A3NyIMz1+iz3zwI3hkzq4wOpMFMKlJvFLXtmfdc52Un4QbAXHUCypU2awMJcXh0XBa12Z0XAIEkzAsPom5iNy35CzEEiAXT1AeXdzy/180G+TObMAYgSIhxMjz+SeYjY9PgDKk1HlsUzTIOmpNxaYJ89TZY7X2X4UNNWrSAdcAPzl1gbNB7j5qkdRPoRlpSXUVMoNIkuffmHC45HTouT+hSpZRNOqbaggCOUDObQuQ5xRaH0BdxmaL8VrSI9byNegVsHs59iAy5iwk873+/da1KTAyW5w/WHEhoFokk/khMPhXG7YJYLkAn0mbn5pfLqXdX0PQmmGtJcSYtxOItzFjZCNNMuLZaPwxkgTzl9u3VUbhajoBdlMSJgGOUgCefMfZMMFs4DMc0XzOcGhmgiS70UHS8zoi23SRhhdnvc8EmGiTNwAO/Xy9eSJw9Y1Dlwo4RY1okTzyDQ+eiq2icdZssww5izq8d/w0/uvQ0GNaA1gAaBAA0t0HRRnLuUW3QGwGxQ0S4kud7xJJLvNxvHYQEa+oKYDGAEgWbo0Dq4jQffkgto7QLSKdGN47mdGNEZnu8pQWbeCA5zabRLnEnMQb5ifid05NPcQlN7sFX1CsQ01C6Mjo/E+XNDiJMM5xbvykJXtHYbjTtXqNuC5xc1jehAaG6dpCbOxApsHDBjhZoRyE9O68ritsOrvO7yljDx1njhB+GkzU6W58zymmmm+gXS6mVHG1aTt3V/nNu0Gk8mxMCWkyJmDr5pxsXbraoqA0Cw0XBom7yQ2ZidYgybcQXmvarZ2IbSbWBeS0l5Jhpa23E0NMtsbiTbuo9kts1Mp37nOBLQx8k1HGCTTaOcQLnSfl0uClDJHOpVqYM9o58ieI93ENER++SGec0AFovYAlxkXgga8j6Jfhts06rnU25nVAZiMwnnxGxMfvmtfFuYWl7JaDDnAjMDoDazpmLfRQxaOjONDWTchvw6NF+QOul9P1Q765LnQDYAtaXZBw6kXB89dO60pVnOsC1gk3JBNug9PqqPwz2nM0g21sPnYfspFsalIjxrGANLgxzrgBocRpYhul+q1w+JOTM03E8R4T2hjhf59NNUvdjjNwHAAGWkSb5b3ve3ohtsYis8NGHwrazuri0ZSBaAbymULdCvFK3/yPcM4QQ4ETrIcbzygRqsw1vNzWnmL/oC7UckP7K1S1hbXDadVrv5lOmGhoe4wAMhImMveyemgxxII4NZBjMf+brB6pJfC2gqnuBbPota5wZmJLi5xIIZJAvebwAIBiyZGi4/jHO0Ef7oetSdlzMcHAcst7RYcQC2wpdHE2D5/6qTYapbEHZZAlkAkQeEemuqVYzHvoFoqi7jAcIa0m3CZ9117SYMagr0dKpyUYrDtqsLajWua4QQRIIIggrKW+5LmyXUApYyW5mieo5219eyLo4mRIuEnrbLfhnNNIl1OwIMucLQA46ubpxXcOcjQyhiQZixHvN+ug/L6otdh6UlaGLKnNp/T1C2qsbUbxNHlCAD+Yt2WzKs9ULIyh5oA2hsKlVpmm9pLD+GbWMjzulr/AGfIZkneASRnnMJ6TYmZvPNeibiORv8AvmrEA6J1JroG6e6PK7t7S0VW3HEH1BYRFgDIzaadCqDb7iDDM1Tj/DlEBxgkmCbRaF6k4cOEDny1CSY32Ya6zXPYeznEfUz9UVT6lE0JGbWeOKo1peJHC0GxIJy/iAMAkdtSicJ7UUnHK8ljiTAcC0mDAjkfLug9oez9dnuy8DVwMmO9pHmlQLagAcBmYfdzZsp6HnPmFXCMlf8Aorn5I9TW2uwfjdYGYbJNuuiDO18JXgVHhxH4X5mwQ4atsJkBeawxe05TD2SSMvvN1hpJd07Iqrs4VLljLjV0Zh0EjzPPmtyoxfUOUprZfweloHD0gcgayTJAkCeoHL0QGM2qKbgWVxl5tyFxJvPFYNNxfskVPZb6c5Kpa2bNgOAtECSOg6rGthoJOa5nW0DW0G3+iaOmr62JJbfLQc32yDXhldhZm0dwvbaxzERxTBuIMps7aEEZTa821HKOmg6+i8kXVGSWVXNgDUhwPWx5evNS3a9eeNjajeRBLD8jKrLRT3j+fn1JQ1cdpX9v6/o9FW2hxOLqbnNht2wXSZkRBmLaaSpGIo1SC6tTLhcNc4Aght5BgSCPqvLYjaAJH8t7QZtGczYcnCLT8kKKmFcC10BzTpUlrgTexvA9Uy0dvP8AgSWor6r+dj6r7P4Fri2tUewMaIbdsEm8j9+nNKfa+u3EVi0NDhTbAJyktsTN7gc+68OdkseAaZHUlj8x+h8+S1we0atGWhzX6WqNGaB1c0g/dItFJ2mBt/uWw8IqfG8aWuPoGmFyQP27i5MCnH+Kt+q5W5T9CWUfU9nRwzGEQGz3ufmfsjaFUXuOusxFvySo7Pa94JLo+GYHkU4NANaA0ADoBZcc2j0NNehdvGYZA0mARaL30U1MPvhu77rmZPHB929yOqsGxDO0uPM9kbh6QaLfvoB2AUW6KtUixAY2B5enID5fuFL6opsLjyBPkB+4VNT5H66fl9FlVq5ngEWAc/8AoIDR8zPoEnUShczCZs2ckOqAPq3u2mPdpdhAMga3TFkXMcLST3Lh17j7+QWTnGOUuIM8pJAbPUC3yWePdu2BreUernHK0n1OY9wn6mqhPtas6tULASGiDVcOUmGUmci4/d08gmuzNitYOIAhlmUxdrP/ACceZ7qcFsJuZpcZbSMhvxVDrVd1MmQOSZVKoa2wIETbXp800pbUhEtzDGMJMktjmHXmNB0aJ1sdUgxvskKwbuC2kacwIdYEkyy4ANzr2uAnwZPE7UyQJs0C9up7q+DbbOe8DnrEk+iEZuO6GlFNUz55iMMzZ+XOCX5s7WNbBgHKM9Z4JMmSQ0AcXSEz9m/avxdV1NwbTfqxp4pA1bJ/Fz+fRPto0WYxoZXYC13ufE2TAcHatM9PqvnW0/Zt+Ac3E0KssZU4czYeHNJ1AsRqJtY6Lu03DVTUvmOKfM0WnFfD5o+mbl/MgR2Efr/urvwoywZHkS36gyE72dscYilTq5oD6bKmUt03jA4Cc2olb1fZyfxi2nDb7rhdo6PFaT8zyTqtMtLMxeGWIOZ94kS4zJ+a02PiJDgd2MsCKfK7rXiNByT6t7KFxnM0jTK4vywdeGYmJukPtBsY4YUXNytaXimQ213NMWjQ5CD5g8oJVNUaOtBvZgm08HOIZVoODajhlc1xd/NDYcAI0cBmvy6Jzg8US0B2tswMTpMHuF5Xae0xh3Uqrm5w6owAWlucOZnHR1xbtrdemnNlcPxCb/nGq008VZZY20jSu1zZLZI6DUeXXy++imhtuHAPEtgQ+LdIJ1abcxHdEYepnaLdj97dkm2pSLagyxLuomZMEO9f3yKJXsK2ntI9PmBGZtx8r9D09Vaei8psXa7mPaNW1LZTy0kf4eL98/TZiIiII5k/vmklFxISjRqD8un6dEo2jswtmpSflLZN5ItctMXy6nsb83AsKxIuOkkeS0Y+b/shBOjK1uhVs7aIqgzZ7TDh3106EEEHoR2KYB0XXmPaWkcG4YqiG5LMqMIIcc7+FzHDoXe6bXMQmeC2pvGtMe99O3dVcdsl0Kr4thoeJDVsU6mQdRz6jobaq9OpmEi37haPGYeWvdJ0NVdS9HEB1wtHGUrr1m0Wl0HKMsgf8xiQi2vRA4djUYiNeXTUeY5ofF7NpVhmc1sxZ4ifn+qs+qCYcLiL+Zt9ld9MZT+57nv3RBXRnmMf7GXlgY4dHNAPXUCElxWxt371MNuNecdHTcr3+HxGoP7iP1XV6II0FxJBEg+nVUWpJDekkfN8VgsvuOeDAIh+pF+czaeyUnGVBJAc5jXEk1AATA95oDbiewN7L6Y/Y1G5FMCfhLm69gY+iT1vZprs2RxteHXHzGvyVYa0V1NPTct4ujzBxlORMSZJOfrya0n6BZ4zEskBtRo/xGPKCDrrb7JnUwxyiY/2CW4qiCCSG8MzwibRcH06KsWmxJppMwptLRYBxJnhMiD7pA6xeI5FD1JABLWunUifOZcL8vmsJbvajG525OYIs7q0HlfRMDTDmhr5cBzJIJ5TIM/VXfwnMviTS8hVX2U0OmQC6AGiGw6J94anVVdUq0xLKm8aY4XjMdeThcHyI80yqVGBhgTB+EN/EWjmehWddgcARzEwQI9QnU35knprfHb6ArKtGLsqA8wGvIHkc2i5dlaLRPnC5Pj9fuS5qW1r7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AutoShape 6" descr="data:image/jpeg;base64,/9j/4AAQSkZJRgABAQAAAQABAAD/2wCEAAkGBhQQEBQUEBMUFBQUFBQUFBQVFRUUFBUXFBQVFBUUFBQXHCYeFxkjGRQVHy8gIycpLCwsFR4xNTAqNSYrLCkBCQoKDgwOGg8PGikkHyQsKiwsLCwsLSwsLCwsLCwpLCwpLCwvLCwsKiwsKSwsLCwsLCwsKSwsLCwsLCksLCwpKf/AABEIAI4BYwMBIgACEQEDEQH/xAAcAAACAwEBAQEAAAAAAAAAAAAEBQECAwAGBwj/xABDEAABAwIDBgMGBAMGBQUBAAABAAIRAyEEEjEFEyJBUWEUcYEGMlKRobFCwdHwByOSFVNyguHxQ2KywtIXY3OiwzP/xAAaAQADAQEBAQAAAAAAAAAAAAABAgMABAUG/8QAMBEAAgIBAgQEBQQCAwAAAAAAAAECERIDIQQTMVEUQWGhIjJxkfAFQoHRUrHB4fH/2gAMAwEAAhEDEQA/APIV9qVqlMU6j3PaDIDjmIPYm4Qm7TbEipW43tnuGhs/LVCuo9l9Konitge7XbpF7pdukcQZAu6U7pE7tTu0cTZAu6XbpFbtdu1sTZAm6XbpF7pdulsTZAe6XbtGbpdukMQ5Ae7XbtGbpRulsTZAm6UbpGbpdukMQ5Ae6UbtGbpRu0MQ5Ae7XGmi90oNJDEOQGaajdos0lBpJcRrAzTXbtFmko3aXENgm7UZEWaaru0MQ2C7tdu0Vu127QxNYJu127RW7XbtbENgu7UbtFbtdu0MQ2C7tRkRW7XbpDE1gm7UbtF7tVNNCg2C7tRu0Vu1BYhQbBcijIiSxQaaFBsGLFGREGmqmmhQbByxRkRBpqppoUGwcsUrYsXIYms9o7H1DzHoAsHguMnW30siTh4VhRXsKC8jynNvqS5lDdQA8VBz4YPWeyC3KOFBTuEVCjOdgG5XblMNwu3COIuQBuVO5R+4XbhbE2QBuFG4THcLtwtiHIXbhduUx3CjcLYmyF+5UblMdwu8OhiHIXblRuUx8OuOHWxDkLtyo3KYHDqpw6GJsgDcqDSR/h1Bw6XEbIXmkqmkmBoKpoJcRsgA0lG5R5w6jcJcQ5ABoqu6TA0FG4QxGyAN0o3SP3C7cIYmyF+6XbpH7hQaCGIcgDdLt0jdwu3KGIcgHdLt0jn0Ry+qruUMRrAjSVDSRxoKpooYmyAjSVTSRxpKu6S4jWBbtSzDF2n1IH3RW5UGklaDZ6Ot7KYF1KmaWMyuyjOakZcxzTYcTRaOendL8R7OUsOwmrVo1ZEAUqvG0zYtbEOte9kqNNVNNTwfcrmuwLWpAOOUkibEiCR3CyNNGmkqmkmoSwPIuRW7ULUaz2baCuKCPbhlcYZexR41i8UFPh0ybhlbwyOwLFnh1Iw6Z+GVhhlrRrFgwykYZMxhlPhlrRrFfhlPhkz8Mp8MtkjWK/DKPDJr4Zd4ZbJBsVeGU+GTXwy7wyGSDYp8MoOGTbwy7wq1o1ijw6g4ZN/CqDhFrQchOcOqnDpz4RVOFQ2DkJjh1Xw6cHCKpwqWhlIUHDqPDpscKoOFS0NkKDh1Hh02OFUeEQobIU+HUeHTbwqg4VCg5Cnw6qcOm/hVBwqWg5CjwyqcOnBwyocMtQbFPh13h00OGUeGS0HIVHDqpw6bHDKhwyDQ1io0FU0E1OFVThUrQbFRoKhopscMqHDJWhkxUaCqaCaHDKpw6WhrFe4VTQTQ0FQ0UtBsW7lcmG5XLUaz3TcOrjDpg3DLQYZdL1jysRaKCuMOmIwy0GGSPWNiLPDKfDJqMKrHC9L+kJOebEVeGUjCpqMKrDCoc8FCylgS4w0STyCMxHs9UYJLZHa8ecI+iXs91xHktPEVPjd81CWvqXtVForTr4rs8ft+s7DUS9tPM4EAAh0CeboFhAPRePw3trWZU/m02vpkA8PC5t4kE6ix1HqvTfxKxb/5bC48bTmnpvKYF+Wjh6lfO8bJrGYENa2BJ+KNbzef0XlcTxustVqLqj6PgeB0JcOpSjbf9v8Ao9ifbVoE7h8a6iYm5jyun+yMfTxTC6lMAwQ4QQYnRfLsTUOV0zmh3IwJ+E6auXuv4TsBGIb+LNTd6Q9v3CfheO1XLGbtE/1DgNGGk56apqj0vhF3hFr7NPNem9zv76q0XkgNIAB6eSb+DXpw4rKKZ4OrpPTm4dhH4RccInvg1BwabxBOhD4NQcInpwaqcIm8QGhCcIqnCJ6cIqHBplxAaEZwig4VOzg1U4NPzw0JDhV3hE5OEUeDR56DQmOEVThU68GoODR5yDQlOFVThU6ODXeEW5qDQkOEVDg0z2niaeGZnrHK2YmCb9gPJeRre2xmGtYbj3W1XmO+YMDfmde1+bW47S0dpex16HB6usrj7jk4Nd4NAVPakj/hWtEFrpkxfjBCYbF2wyucji0VbkNbmILRHEHECVPR/UdHWlirT9S+t+na2jHKVV6FDhFQ4RPDhFU4RdjkcSQjOFVDhU9OEVDhEuQ1CI4VUdhU8OEVDhEuQwjOFWbsMnjsIsnYVCwiV2GWbsOnLsKsnYVLYROaC5M/CrkLNR9BbgteJo87StmYMRyJ0EGR5m6XsxrPib/UFs3HN+NvzChJS7iqEewS7BkaXHUQfspbQ7LFuMaPxj5haUtosI98epj6FI3IHKTNBRWjaAjv5W+ahuMZ8TfmFb+0GfF6CSPoptyAtEkUFduHVRtJnI/R36K42gzr9D+iRuQ3h/QkYdW8Mpbj2fEEJtT2joYVmeq8AEwAOIk9AAkc2lbHjw1uknZ43+J2VjqBcGzlflmJnMzqLiJK+YODc8nmBp1g3n96r1/th7Rs2k5hdDGU82SHEOOaJLzofd9L6rztHA0gZ3/XWo3mvH1dWMpuSPreF4aenoxg62vz9bK16TL9AXDUenPyTbYdZrH56Tcrm8WadC1o0BFxr9Usq4FujXiLzD6Tv+4fsq1HY+acrngj/wCO/lDlFyVdTqjB30s+n/w2cXUqzTH/APQVBH/uME/Vp+a9mMOvlf8ADnFOwOKeKrzuqrGskiYeHDIXQTlEF4nuJX1tmIB0IPqF6XD6lwSTuj53juES1nJqrMW4aVzsNCJzrjVCvkzk8PCgQ4dUOHRhqhZvxTBqYRzYnhovoCnDIHa+Lp4ak+rVMNYx74tLhTYXuDRzOVpTP+0KfxD7L5T/AB09pWinRo4eq3O41d6xpBIpvp5IcPwzmMc7JuYwLhNzxu1P4v42pVzUXMpUg6RTDGuOUGYe9wkmLEiPIL7P7LbVGPwlLENYaYqB3ATmy5XuYeKBPu6wvy7fov0P/BjatN2yabHObnpVKrXNBGZodUc9uYd81igtRo6NXhotLFHrzhFHhEZ4un8QUeNp/EPmn5zOfwkuzAzhFHhEW7HU/iH1VTjafxj6o843hJdmCHCKpwiOGKpnRzVV+Ip/E35hMtb1D4WXZnx72k22PHVhEGjUFLLUcd24EtLnCBIkCI6garz9TaJ8Q7K2H1aby8kF0tGZsNk2HL0Kt7R7Q3uLrVGMBjG1W8LTdv8AMpZnfRJNh7WLsY59Zoa7dOY1pBicxMEEz1C8WcblKX1PpdOeMIQ+h6HeS1nIZIDT5GDp1mdFtsLEvoOpF1miqILibtLrxfsUKcUx0GbADkenP1kLWu5tXI0RInqLzwj5kKadNUdEladn2Q4RQcGqf2/R7f1BS32gp9B/UPyX0nO9fc+UXDPs/syPBToFm7Crb+2mG8DWNWm4XVttsOvlfJ9Loc/6fcbwz7P7A5wg/wBgZ+qzqYYTbTvqjBtZggZwJ6wB68lztptjLnEHlyQ5w3h329hd4QnQKHbNdmykQZi9h80UcYwaPA/zLN+NHxD5hB6zMtDujHE7GLSBLTPSbfMIZ+zYMS09wTAPe3ZB+0/tQ3CYd9XMHOENaJm7jAsOQkn0K+U/+ouLLialZ5FrNDG9/hjt+qm9aSHWhFn1Q0Vy+TVv4j4nMclR4byDi0n1IYFKPiPQHh/U9izHt/vm/wBBH5rXx7f78f0OSClQYYi86ASSedlqaDJ0PfUrx+Z6s9bB9kOPHN/vz6MePsp/tCDau7+l/wCZShmFadAT6PVmYYfcTcXGouhzn3ZuU35L3HDNtOGlZx8wf1RLds1OVdo7GQkbsK0cj8ytqdBnMfV35JXxDX7mUjwsn+1e47O26398PSVSt7QVGe9XM9g53bokzsKHHhfk10MeU5gVp4ZwAyVL2kuhwPUQIhTfFS7nVDg1+5e//gefaatyqu11IICXYzaeY5qry50xxZiT2E+SIZUrMByPok2jMyLeYOtlnUqV3DMHUMxJOU2IjTn1JmendRlqyn8zOqGitP5V+fcHo4xhmag5RJiBAkX8/qrnGNcPebbqQPTMbIhorGxqUNBprPSJFlnV3x50DJuD2uCLmCDClaLVJL8/spToUZPDRE6zkRODNMvOYUuES0DIZ8jGt1nRZUiXCg0nXvoBMOiIRhlrhBpQ3tBJOtg+LnyQcg0+tBZoNtuy0AmC2xEeU2Pz0ui8PjKlBoawcAnh+HUmO09kOyhAtE3uAAL3IPXzWppQW3JgdBJAAkl35JY6koO4sEoqSqSGVD2icbZ8vYkLZ2063f5A/wDckJwFI+9Sp8tGN+tu6IfUeI4wQBa0mPOVbxU+5DwkAnEe09amDmZUqdhln04ghcV7S4otBp0HjnBdTP8A+llJeebnHyyT9lfLyzE/5Wn/ALUVxUl5/wCxHwq6U/YRbQ9ptplhbToBkggVM4c4cpaA6Ae5lfP8R7L4oOOek4k8ROYOJm5JMyV9dNAxrfuGRHmAs6rHD3Q026DW2mg6qq42S7EZcHB9cvY+LV9m1WCX03tHUtMfOF2z9oVcO/PQe+m8fiaSDHQiII7Gy+yVXvH/AA5BMWymBHMEIatSYSC6k3nBNNpI9cvZVjxjfVe5zT4WK6N/b/s89sv+K78oGJEOFs7WPcCLSS0VWwfKyYf+qFPlUdH/AML5+uI/NGP2ZQqEy1gIieFgibiZbzWFP2Vw44shIufdZFtfwBL4iHnZTkzrZr8/khv8U2D/AIjj1/kvH2xK1b/FKiB7z558NRvy4n/dUPs3hSb0W/b/AKSFpS9n8MwyMPSkfEA7/qlB6+n6hWhq90abP9vaNd+VgfJ71CPUhvfmmdXabj7peyBclxPLQSVhTIaIAaB0AA08li6kCeU6DjcOfXl6Lnnrt/LaOzS0UvnaZSsxhvNpPqSTc35mT1S2rhMz85FIkAhpyOEX0nNYJxVoARDc3cvcT+cKDhh8v+cjmoKdHQ8F1FbmP6UyP80oqg2SM2UGNQ39dR681q/DSbtcZ61CfqT2Cp4bSQehI+kiTf8AfZbIOce4TTxGWZhw1H+/+i2firWpl3+EtQG46h3qXRpzEwVmNnyILHEGbcUSe2ivHXkurOaenCW66hdeqRfduv0YXO9YbCBq7UgwaVY9xTaPq6Fm7ZTBfLUB55atUD5ZoCjdNH4qnq95+7l0LX9TjlpvyXuFtxAPIjzDJ+ih9VvO/wDT+iFNMcnH9+qzFGdHD5H8kec+4uD/AMfcJGIb0+jf/FY1cRb3SRbmAPWyzq4Ax7w5H8Q8josa1BwbeI6gD7wita/MDi11iDY/Cb5uV7JbIOW2omJP71STG+zAcOFuSSJLQXGB0ExPdO6jRpPra8+XkqQBo+f8v76J1qS7k3i+sfcQD2XZ8Dz3OYH6Lk9t8Q/+y5Hmy7gxh/iFUcJAtFtAIBnpdc2jmiZd5GGn0hYtxVjFHlMZRPXmVoHuPusAAueFoN++Xv1/Ncm52VEKc2AGhoa0aNaQI58oVabhyaBzkFp+qHFNx6kGecD1IELZtctsGxpPFI+cJWh4PzoIJJOh+n5G640nT08wR9yqsrk39Rf9eSJbiAeQJjyd1/P6qbOiLYM+m4uiWz5Oj9+S0OGdbS9vejl52R7MG4tl8NHeSeRgAGfkt24YvY3IzQ8P8sj5MmQNfec2xMyFNzSK0xQcO6BmLQ1xDRxOEnkBxXW7dlZSAcknkS78ymh2XWLJLqdIAiS9xMBskHKwtaPmbATKCYRlINWhVIJBy+f/ADG57IZ2C35GXgnAcLadiAbXibn0WlPCsJvlnm0iD0vxdijaAIbmLh8UgACLWgtFlLqsuADM0wM5DRznV0Gf2ELYcmgPw7CeEtuSABJkixFjcjn0W1PBiOZudAbGefeUUx4p2DnG5sDm1PLlHbkFlUxeVkhr4bJIAAMEmSYPqefbklthc2luWw+CJJDSSdbzz5+8CivAnqT8/lc9eyHZiXOaHWaIM5nS6/uxGt9fp1VsPU1DnCQYIba/lNzB+iV2LnZqMJJOovAkawJJEO0vzg2Ks3CCYJ+nSyyzy0h1SXPLt2WwCAZLZaTcgXnnHJS9pMZgTD5jkBGSHZW3MPDsvK94Fxv3BmXJAaCTlzHLB0zTHONSIHmFD6d4mT0tpp359FliN0zhLw1z25Wtkk/AHNFzP563UYaox7Q5heQT0dlebiYGreHU8yOy3qDN9LCBSBIgg6GxFxpyXPwzgY4QPM5rwAYGn4vl8sg97eNodu2h2cBmWrIFnU9c4MxyiDfkpqbylkbRYXNJMmWtyNFxxTLruNr80LMpzZd2HF+M+QF+1lrW2cSDZxH1V8JXzHibDokgwSD3j7o5te15hDJo04S8xYGdGwbky0gT1JA7Ry8tFWpTDhEt5Oy6yA4ZreUCeRIToOBF58xqgsTspxILXtNxJc0Tl5wWxeyykydLoxViGtnLBFs0tMRMiJzE9Tp/pfC7OdVMsI/zcrWm08x9VrtLYry0Oc1zg24DACHRFiJkzEIHC4sgSxtRjhIOdrmPsdYPK56hPcq2Eat7DTEbIeymDMxEwCWjqcupH6JfiGMY9rS92Z+YtDWn8Lbgu0Gn4iNYRtDbr2tBIzAATmytN41MwCJv662U1dsZapNTOG5ALiaJJd+Ek3dfpoFNSmuocXQsL4cQ1rnQ1xmQCSCBkDXEXOoOh6ovd8tbA6g2PdUx2Nps96KbIPIZKjnSMjOIcU8gLzygxGHrh5ytzyNQ5jmxAE3cItIFpmDFk12ugYwinuZnE082UVG5gYIzCQZAFteYUh8t4Y946mxaDGa7ZmL+uvNYUqVTfVS7g9wUwzK5zmCQeItkXI5mI+fYd2YENp1LGCXt973pdOUZoiLDom2HSXYuMZJEFvMWmZA0I8yFhVxBvDo+v3lE1sJDZy2BmMriZdrFrTJHqg2NzAOykcToz8LgdOFroPbT1TRaC+xzsS6OLLE20FgJmJF5GgnRLq+McI4buktMHiiBIkCddB9E2w1Nj2EwLkcbYJNsvLU/ogcZhnAAmpZpsBedACY97T8WipCSuiWopVdi51Q5oMi4MEa368m38u6pv3yTadYmQNYi0xy5pvTrEF0im4uaGknW3aTH+yksZmDtw21rOeGx/hmBz5KnM9COF9GKGPeQJc4A3NyIMz1+iz3zwI3hkzq4wOpMFMKlJvFLXtmfdc52Un4QbAXHUCypU2awMJcXh0XBa12Z0XAIEkzAsPom5iNy35CzEEiAXT1AeXdzy/180G+TObMAYgSIhxMjz+SeYjY9PgDKk1HlsUzTIOmpNxaYJ89TZY7X2X4UNNWrSAdcAPzl1gbNB7j5qkdRPoRlpSXUVMoNIkuffmHC45HTouT+hSpZRNOqbaggCOUDObQuQ5xRaH0BdxmaL8VrSI9byNegVsHs59iAy5iwk873+/da1KTAyW5w/WHEhoFokk/khMPhXG7YJYLkAn0mbn5pfLqXdX0PQmmGtJcSYtxOItzFjZCNNMuLZaPwxkgTzl9u3VUbhajoBdlMSJgGOUgCefMfZMMFs4DMc0XzOcGhmgiS70UHS8zoi23SRhhdnvc8EmGiTNwAO/Xy9eSJw9Y1Dlwo4RY1okTzyDQ+eiq2icdZssww5izq8d/w0/uvQ0GNaA1gAaBAA0t0HRRnLuUW3QGwGxQ0S4kud7xJJLvNxvHYQEa+oKYDGAEgWbo0Dq4jQffkgto7QLSKdGN47mdGNEZnu8pQWbeCA5zabRLnEnMQb5ifid05NPcQlN7sFX1CsQ01C6Mjo/E+XNDiJMM5xbvykJXtHYbjTtXqNuC5xc1jehAaG6dpCbOxApsHDBjhZoRyE9O68ritsOrvO7yljDx1njhB+GkzU6W58zymmmm+gXS6mVHG1aTt3V/nNu0Gk8mxMCWkyJmDr5pxsXbraoqA0Cw0XBom7yQ2ZidYgybcQXmvarZ2IbSbWBeS0l5Jhpa23E0NMtsbiTbuo9kts1Mp37nOBLQx8k1HGCTTaOcQLnSfl0uClDJHOpVqYM9o58ieI93ENER++SGec0AFovYAlxkXgga8j6Jfhts06rnU25nVAZiMwnnxGxMfvmtfFuYWl7JaDDnAjMDoDazpmLfRQxaOjONDWTchvw6NF+QOul9P1Q765LnQDYAtaXZBw6kXB89dO60pVnOsC1gk3JBNug9PqqPwz2nM0g21sPnYfspFsalIjxrGANLgxzrgBocRpYhul+q1w+JOTM03E8R4T2hjhf59NNUvdjjNwHAAGWkSb5b3ve3ohtsYis8NGHwrazuri0ZSBaAbymULdCvFK3/yPcM4QQ4ETrIcbzygRqsw1vNzWnmL/oC7UckP7K1S1hbXDadVrv5lOmGhoe4wAMhImMveyemgxxII4NZBjMf+brB6pJfC2gqnuBbPota5wZmJLi5xIIZJAvebwAIBiyZGi4/jHO0Ef7oetSdlzMcHAcst7RYcQC2wpdHE2D5/6qTYapbEHZZAlkAkQeEemuqVYzHvoFoqi7jAcIa0m3CZ9117SYMagr0dKpyUYrDtqsLajWua4QQRIIIggrKW+5LmyXUApYyW5mieo5219eyLo4mRIuEnrbLfhnNNIl1OwIMucLQA46ubpxXcOcjQyhiQZixHvN+ug/L6otdh6UlaGLKnNp/T1C2qsbUbxNHlCAD+Yt2WzKs9ULIyh5oA2hsKlVpmm9pLD+GbWMjzulr/AGfIZkneASRnnMJ6TYmZvPNeibiORv8AvmrEA6J1JroG6e6PK7t7S0VW3HEH1BYRFgDIzaadCqDb7iDDM1Tj/DlEBxgkmCbRaF6k4cOEDny1CSY32Ya6zXPYeznEfUz9UVT6lE0JGbWeOKo1peJHC0GxIJy/iAMAkdtSicJ7UUnHK8ljiTAcC0mDAjkfLug9oez9dnuy8DVwMmO9pHmlQLagAcBmYfdzZsp6HnPmFXCMlf8Aorn5I9TW2uwfjdYGYbJNuuiDO18JXgVHhxH4X5mwQ4atsJkBeawxe05TD2SSMvvN1hpJd07Iqrs4VLljLjV0Zh0EjzPPmtyoxfUOUprZfweloHD0gcgayTJAkCeoHL0QGM2qKbgWVxl5tyFxJvPFYNNxfskVPZb6c5Kpa2bNgOAtECSOg6rGthoJOa5nW0DW0G3+iaOmr62JJbfLQc32yDXhldhZm0dwvbaxzERxTBuIMps7aEEZTa821HKOmg6+i8kXVGSWVXNgDUhwPWx5evNS3a9eeNjajeRBLD8jKrLRT3j+fn1JQ1cdpX9v6/o9FW2hxOLqbnNht2wXSZkRBmLaaSpGIo1SC6tTLhcNc4Aght5BgSCPqvLYjaAJH8t7QZtGczYcnCLT8kKKmFcC10BzTpUlrgTexvA9Uy0dvP8AgSWor6r+dj6r7P4Fri2tUewMaIbdsEm8j9+nNKfa+u3EVi0NDhTbAJyktsTN7gc+68OdkseAaZHUlj8x+h8+S1we0atGWhzX6WqNGaB1c0g/dItFJ2mBt/uWw8IqfG8aWuPoGmFyQP27i5MCnH+Kt+q5W5T9CWUfU9nRwzGEQGz3ufmfsjaFUXuOusxFvySo7Pa94JLo+GYHkU4NANaA0ADoBZcc2j0NNehdvGYZA0mARaL30U1MPvhu77rmZPHB929yOqsGxDO0uPM9kbh6QaLfvoB2AUW6KtUixAY2B5enID5fuFL6opsLjyBPkB+4VNT5H66fl9FlVq5ngEWAc/8AoIDR8zPoEnUShczCZs2ckOqAPq3u2mPdpdhAMga3TFkXMcLST3Lh17j7+QWTnGOUuIM8pJAbPUC3yWePdu2BreUernHK0n1OY9wn6mqhPtas6tULASGiDVcOUmGUmci4/d08gmuzNitYOIAhlmUxdrP/ACceZ7qcFsJuZpcZbSMhvxVDrVd1MmQOSZVKoa2wIETbXp800pbUhEtzDGMJMktjmHXmNB0aJ1sdUgxvskKwbuC2kacwIdYEkyy4ANzr2uAnwZPE7UyQJs0C9up7q+DbbOe8DnrEk+iEZuO6GlFNUz55iMMzZ+XOCX5s7WNbBgHKM9Z4JMmSQ0AcXSEz9m/avxdV1NwbTfqxp4pA1bJ/Fz+fRPto0WYxoZXYC13ufE2TAcHatM9PqvnW0/Zt+Ac3E0KssZU4czYeHNJ1AsRqJtY6Lu03DVTUvmOKfM0WnFfD5o+mbl/MgR2Efr/urvwoywZHkS36gyE72dscYilTq5oD6bKmUt03jA4Cc2olb1fZyfxi2nDb7rhdo6PFaT8zyTqtMtLMxeGWIOZ94kS4zJ+a02PiJDgd2MsCKfK7rXiNByT6t7KFxnM0jTK4vywdeGYmJukPtBsY4YUXNytaXimQ213NMWjQ5CD5g8oJVNUaOtBvZgm08HOIZVoODajhlc1xd/NDYcAI0cBmvy6Jzg8US0B2tswMTpMHuF5Xae0xh3Uqrm5w6owAWlucOZnHR1xbtrdemnNlcPxCb/nGq008VZZY20jSu1zZLZI6DUeXXy++imhtuHAPEtgQ+LdIJ1abcxHdEYepnaLdj97dkm2pSLagyxLuomZMEO9f3yKJXsK2ntI9PmBGZtx8r9D09Vaei8psXa7mPaNW1LZTy0kf4eL98/TZiIiII5k/vmklFxISjRqD8un6dEo2jswtmpSflLZN5ItctMXy6nsb83AsKxIuOkkeS0Y+b/shBOjK1uhVs7aIqgzZ7TDh3106EEEHoR2KYB0XXmPaWkcG4YqiG5LMqMIIcc7+FzHDoXe6bXMQmeC2pvGtMe99O3dVcdsl0Kr4thoeJDVsU6mQdRz6jobaq9OpmEi37haPGYeWvdJ0NVdS9HEB1wtHGUrr1m0Wl0HKMsgf8xiQi2vRA4djUYiNeXTUeY5ofF7NpVhmc1sxZ4ifn+qs+qCYcLiL+Zt9ld9MZT+57nv3RBXRnmMf7GXlgY4dHNAPXUCElxWxt371MNuNecdHTcr3+HxGoP7iP1XV6II0FxJBEg+nVUWpJDekkfN8VgsvuOeDAIh+pF+czaeyUnGVBJAc5jXEk1AATA95oDbiewN7L6Y/Y1G5FMCfhLm69gY+iT1vZprs2RxteHXHzGvyVYa0V1NPTct4ujzBxlORMSZJOfrya0n6BZ4zEskBtRo/xGPKCDrrb7JnUwxyiY/2CW4qiCCSG8MzwibRcH06KsWmxJppMwptLRYBxJnhMiD7pA6xeI5FD1JABLWunUifOZcL8vmsJbvajG525OYIs7q0HlfRMDTDmhr5cBzJIJ5TIM/VXfwnMviTS8hVX2U0OmQC6AGiGw6J94anVVdUq0xLKm8aY4XjMdeThcHyI80yqVGBhgTB+EN/EWjmehWddgcARzEwQI9QnU35knprfHb6ArKtGLsqA8wGvIHkc2i5dlaLRPnC5Pj9fuS5qW1r7H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AutoShape 8" descr="data:image/jpeg;base64,/9j/4AAQSkZJRgABAQAAAQABAAD/2wCEAAkGBhQQEBQUEBMUFBQUFBQUFBQVFRUUFBUXFBQVFBUUFBQXHCYeFxkjGRQVHy8gIycpLCwsFR4xNTAqNSYrLCkBCQoKDgwOGg8PGikkHyQsKiwsLCwsLSwsLCwsLCwpLCwpLCwvLCwsKiwsKSwsLCwsLCwsKSwsLCwsLCksLCwpKf/AABEIAI4BYwMBIgACEQEDEQH/xAAcAAACAwEBAQEAAAAAAAAAAAAEBQECAwAGBwj/xABDEAABAwIDBgMGBAMGBQUBAAABAAIRAyEEEjEFEyJBUWEUcYEGMlKRobFCwdHwByOSFVNyguHxQ2KywtIXY3OiwzP/xAAaAQADAQEBAQAAAAAAAAAAAAABAgMABAUG/8QAMBEAAgIBAgQEBQQCAwAAAAAAAAECERIDIQQTMVEUQWGhIjJxkfAFQoHRUrHB4fH/2gAMAwEAAhEDEQA/APIV9qVqlMU6j3PaDIDjmIPYm4Qm7TbEipW43tnuGhs/LVCuo9l9Konitge7XbpF7pdukcQZAu6U7pE7tTu0cTZAu6XbpFbtdu1sTZAm6XbpF7pdulsTZAe6XbtGbpdukMQ5Ae7XbtGbpRulsTZAm6UbpGbpdukMQ5Ae6UbtGbpRu0MQ5Ae7XGmi90oNJDEOQGaajdos0lBpJcRrAzTXbtFmko3aXENgm7UZEWaaru0MQ2C7tdu0Vu127QxNYJu127RW7XbtbENgu7UbtFbtdu0MQ2C7tRkRW7XbpDE1gm7UbtF7tVNNCg2C7tRu0Vu1BYhQbBcijIiSxQaaFBsGLFGREGmqmmhQbByxRkRBpqppoUGwcsUrYsXIYms9o7H1DzHoAsHguMnW30siTh4VhRXsKC8jynNvqS5lDdQA8VBz4YPWeyC3KOFBTuEVCjOdgG5XblMNwu3COIuQBuVO5R+4XbhbE2QBuFG4THcLtwtiHIXbhduUx3CjcLYmyF+5UblMdwu8OhiHIXblRuUx8OuOHWxDkLtyo3KYHDqpw6GJsgDcqDSR/h1Bw6XEbIXmkqmkmBoKpoJcRsgA0lG5R5w6jcJcQ5ABoqu6TA0FG4QxGyAN0o3SP3C7cIYmyF+6XbpH7hQaCGIcgDdLt0jdwu3KGIcgHdLt0jn0Ry+qruUMRrAjSVDSRxoKpooYmyAjSVTSRxpKu6S4jWBbtSzDF2n1IH3RW5UGklaDZ6Ot7KYF1KmaWMyuyjOakZcxzTYcTRaOendL8R7OUsOwmrVo1ZEAUqvG0zYtbEOte9kqNNVNNTwfcrmuwLWpAOOUkibEiCR3CyNNGmkqmkmoSwPIuRW7ULUaz2baCuKCPbhlcYZexR41i8UFPh0ybhlbwyOwLFnh1Iw6Z+GVhhlrRrFgwykYZMxhlPhlrRrFfhlPhkz8Mp8MtkjWK/DKPDJr4Zd4ZbJBsVeGU+GTXwy7wyGSDYp8MoOGTbwy7wq1o1ijw6g4ZN/CqDhFrQchOcOqnDpz4RVOFQ2DkJjh1Xw6cHCKpwqWhlIUHDqPDpscKoOFS0NkKDh1Hh02OFUeEQobIU+HUeHTbwqg4VCg5Cnw6qcOm/hVBwqWg5CjwyqcOnBwyocMtQbFPh13h00OGUeGS0HIVHDqpw6bHDKhwyDQ1io0FU0E1OFVThUrQbFRoKhopscMqHDJWhkxUaCqaCaHDKpw6WhrFe4VTQTQ0FQ0UtBsW7lcmG5XLUaz3TcOrjDpg3DLQYZdL1jysRaKCuMOmIwy0GGSPWNiLPDKfDJqMKrHC9L+kJOebEVeGUjCpqMKrDCoc8FCylgS4w0STyCMxHs9UYJLZHa8ecI+iXs91xHktPEVPjd81CWvqXtVForTr4rs8ft+s7DUS9tPM4EAAh0CeboFhAPRePw3trWZU/m02vpkA8PC5t4kE6ix1HqvTfxKxb/5bC48bTmnpvKYF+Wjh6lfO8bJrGYENa2BJ+KNbzef0XlcTxustVqLqj6PgeB0JcOpSjbf9v8Ao9ifbVoE7h8a6iYm5jyun+yMfTxTC6lMAwQ4QQYnRfLsTUOV0zmh3IwJ+E6auXuv4TsBGIb+LNTd6Q9v3CfheO1XLGbtE/1DgNGGk56apqj0vhF3hFr7NPNem9zv76q0XkgNIAB6eSb+DXpw4rKKZ4OrpPTm4dhH4RccInvg1BwabxBOhD4NQcInpwaqcIm8QGhCcIqnCJ6cIqHBplxAaEZwig4VOzg1U4NPzw0JDhV3hE5OEUeDR56DQmOEVThU68GoODR5yDQlOFVThU6ODXeEW5qDQkOEVDg0z2niaeGZnrHK2YmCb9gPJeRre2xmGtYbj3W1XmO+YMDfmde1+bW47S0dpex16HB6usrj7jk4Nd4NAVPakj/hWtEFrpkxfjBCYbF2wyucji0VbkNbmILRHEHECVPR/UdHWlirT9S+t+na2jHKVV6FDhFQ4RPDhFU4RdjkcSQjOFVDhU9OEVDhEuQ1CI4VUdhU8OEVDhEuQwjOFWbsMnjsIsnYVCwiV2GWbsOnLsKsnYVLYROaC5M/CrkLNR9BbgteJo87StmYMRyJ0EGR5m6XsxrPib/UFs3HN+NvzChJS7iqEewS7BkaXHUQfspbQ7LFuMaPxj5haUtosI98epj6FI3IHKTNBRWjaAjv5W+ahuMZ8TfmFb+0GfF6CSPoptyAtEkUFduHVRtJnI/R36K42gzr9D+iRuQ3h/QkYdW8Mpbj2fEEJtT2joYVmeq8AEwAOIk9AAkc2lbHjw1uknZ43+J2VjqBcGzlflmJnMzqLiJK+YODc8nmBp1g3n96r1/th7Rs2k5hdDGU82SHEOOaJLzofd9L6rztHA0gZ3/XWo3mvH1dWMpuSPreF4aenoxg62vz9bK16TL9AXDUenPyTbYdZrH56Tcrm8WadC1o0BFxr9Usq4FujXiLzD6Tv+4fsq1HY+acrngj/wCO/lDlFyVdTqjB30s+n/w2cXUqzTH/APQVBH/uME/Vp+a9mMOvlf8ADnFOwOKeKrzuqrGskiYeHDIXQTlEF4nuJX1tmIB0IPqF6XD6lwSTuj53juES1nJqrMW4aVzsNCJzrjVCvkzk8PCgQ4dUOHRhqhZvxTBqYRzYnhovoCnDIHa+Lp4ak+rVMNYx74tLhTYXuDRzOVpTP+0KfxD7L5T/AB09pWinRo4eq3O41d6xpBIpvp5IcPwzmMc7JuYwLhNzxu1P4v42pVzUXMpUg6RTDGuOUGYe9wkmLEiPIL7P7LbVGPwlLENYaYqB3ATmy5XuYeKBPu6wvy7fov0P/BjatN2yabHObnpVKrXNBGZodUc9uYd81igtRo6NXhotLFHrzhFHhEZ4un8QUeNp/EPmn5zOfwkuzAzhFHhEW7HU/iH1VTjafxj6o843hJdmCHCKpwiOGKpnRzVV+Ip/E35hMtb1D4WXZnx72k22PHVhEGjUFLLUcd24EtLnCBIkCI6garz9TaJ8Q7K2H1aby8kF0tGZsNk2HL0Kt7R7Q3uLrVGMBjG1W8LTdv8AMpZnfRJNh7WLsY59Zoa7dOY1pBicxMEEz1C8WcblKX1PpdOeMIQ+h6HeS1nIZIDT5GDp1mdFtsLEvoOpF1miqILibtLrxfsUKcUx0GbADkenP1kLWu5tXI0RInqLzwj5kKadNUdEladn2Q4RQcGqf2/R7f1BS32gp9B/UPyX0nO9fc+UXDPs/syPBToFm7Crb+2mG8DWNWm4XVttsOvlfJ9Loc/6fcbwz7P7A5wg/wBgZ+qzqYYTbTvqjBtZggZwJ6wB68lztptjLnEHlyQ5w3h329hd4QnQKHbNdmykQZi9h80UcYwaPA/zLN+NHxD5hB6zMtDujHE7GLSBLTPSbfMIZ+zYMS09wTAPe3ZB+0/tQ3CYd9XMHOENaJm7jAsOQkn0K+U/+ouLLialZ5FrNDG9/hjt+qm9aSHWhFn1Q0Vy+TVv4j4nMclR4byDi0n1IYFKPiPQHh/U9izHt/vm/wBBH5rXx7f78f0OSClQYYi86ASSedlqaDJ0PfUrx+Z6s9bB9kOPHN/vz6MePsp/tCDau7+l/wCZShmFadAT6PVmYYfcTcXGouhzn3ZuU35L3HDNtOGlZx8wf1RLds1OVdo7GQkbsK0cj8ytqdBnMfV35JXxDX7mUjwsn+1e47O26398PSVSt7QVGe9XM9g53bokzsKHHhfk10MeU5gVp4ZwAyVL2kuhwPUQIhTfFS7nVDg1+5e//gefaatyqu11IICXYzaeY5qry50xxZiT2E+SIZUrMByPok2jMyLeYOtlnUqV3DMHUMxJOU2IjTn1JmendRlqyn8zOqGitP5V+fcHo4xhmag5RJiBAkX8/qrnGNcPebbqQPTMbIhorGxqUNBprPSJFlnV3x50DJuD2uCLmCDClaLVJL8/spToUZPDRE6zkRODNMvOYUuES0DIZ8jGt1nRZUiXCg0nXvoBMOiIRhlrhBpQ3tBJOtg+LnyQcg0+tBZoNtuy0AmC2xEeU2Pz0ui8PjKlBoawcAnh+HUmO09kOyhAtE3uAAL3IPXzWppQW3JgdBJAAkl35JY6koO4sEoqSqSGVD2icbZ8vYkLZ2063f5A/wDckJwFI+9Sp8tGN+tu6IfUeI4wQBa0mPOVbxU+5DwkAnEe09amDmZUqdhln04ghcV7S4otBp0HjnBdTP8A+llJeebnHyyT9lfLyzE/5Wn/ALUVxUl5/wCxHwq6U/YRbQ9ptplhbToBkggVM4c4cpaA6Ae5lfP8R7L4oOOek4k8ROYOJm5JMyV9dNAxrfuGRHmAs6rHD3Q026DW2mg6qq42S7EZcHB9cvY+LV9m1WCX03tHUtMfOF2z9oVcO/PQe+m8fiaSDHQiII7Gy+yVXvH/AA5BMWymBHMEIatSYSC6k3nBNNpI9cvZVjxjfVe5zT4WK6N/b/s89sv+K78oGJEOFs7WPcCLSS0VWwfKyYf+qFPlUdH/AML5+uI/NGP2ZQqEy1gIieFgibiZbzWFP2Vw44shIufdZFtfwBL4iHnZTkzrZr8/khv8U2D/AIjj1/kvH2xK1b/FKiB7z558NRvy4n/dUPs3hSb0W/b/AKSFpS9n8MwyMPSkfEA7/qlB6+n6hWhq90abP9vaNd+VgfJ71CPUhvfmmdXabj7peyBclxPLQSVhTIaIAaB0AA08li6kCeU6DjcOfXl6Lnnrt/LaOzS0UvnaZSsxhvNpPqSTc35mT1S2rhMz85FIkAhpyOEX0nNYJxVoARDc3cvcT+cKDhh8v+cjmoKdHQ8F1FbmP6UyP80oqg2SM2UGNQ39dR681q/DSbtcZ61CfqT2Cp4bSQehI+kiTf8AfZbIOce4TTxGWZhw1H+/+i2firWpl3+EtQG46h3qXRpzEwVmNnyILHEGbcUSe2ivHXkurOaenCW66hdeqRfduv0YXO9YbCBq7UgwaVY9xTaPq6Fm7ZTBfLUB55atUD5ZoCjdNH4qnq95+7l0LX9TjlpvyXuFtxAPIjzDJ+ih9VvO/wDT+iFNMcnH9+qzFGdHD5H8kec+4uD/AMfcJGIb0+jf/FY1cRb3SRbmAPWyzq4Ax7w5H8Q8josa1BwbeI6gD7wita/MDi11iDY/Cb5uV7JbIOW2omJP71STG+zAcOFuSSJLQXGB0ExPdO6jRpPra8+XkqQBo+f8v76J1qS7k3i+sfcQD2XZ8Dz3OYH6Lk9t8Q/+y5Hmy7gxh/iFUcJAtFtAIBnpdc2jmiZd5GGn0hYtxVjFHlMZRPXmVoHuPusAAueFoN++Xv1/Ncm52VEKc2AGhoa0aNaQI58oVabhyaBzkFp+qHFNx6kGecD1IELZtctsGxpPFI+cJWh4PzoIJJOh+n5G640nT08wR9yqsrk39Rf9eSJbiAeQJjyd1/P6qbOiLYM+m4uiWz5Oj9+S0OGdbS9vejl52R7MG4tl8NHeSeRgAGfkt24YvY3IzQ8P8sj5MmQNfec2xMyFNzSK0xQcO6BmLQ1xDRxOEnkBxXW7dlZSAcknkS78ymh2XWLJLqdIAiS9xMBskHKwtaPmbATKCYRlINWhVIJBy+f/ADG57IZ2C35GXgnAcLadiAbXibn0WlPCsJvlnm0iD0vxdijaAIbmLh8UgACLWgtFlLqsuADM0wM5DRznV0Gf2ELYcmgPw7CeEtuSABJkixFjcjn0W1PBiOZudAbGefeUUx4p2DnG5sDm1PLlHbkFlUxeVkhr4bJIAAMEmSYPqefbklthc2luWw+CJJDSSdbzz5+8CivAnqT8/lc9eyHZiXOaHWaIM5nS6/uxGt9fp1VsPU1DnCQYIba/lNzB+iV2LnZqMJJOovAkawJJEO0vzg2Ks3CCYJ+nSyyzy0h1SXPLt2WwCAZLZaTcgXnnHJS9pMZgTD5jkBGSHZW3MPDsvK94Fxv3BmXJAaCTlzHLB0zTHONSIHmFD6d4mT0tpp359FliN0zhLw1z25Wtkk/AHNFzP563UYaox7Q5heQT0dlebiYGreHU8yOy3qDN9LCBSBIgg6GxFxpyXPwzgY4QPM5rwAYGn4vl8sg97eNodu2h2cBmWrIFnU9c4MxyiDfkpqbylkbRYXNJMmWtyNFxxTLruNr80LMpzZd2HF+M+QF+1lrW2cSDZxH1V8JXzHibDokgwSD3j7o5te15hDJo04S8xYGdGwbky0gT1JA7Ry8tFWpTDhEt5Oy6yA4ZreUCeRIToOBF58xqgsTspxILXtNxJc0Tl5wWxeyykydLoxViGtnLBFs0tMRMiJzE9Tp/pfC7OdVMsI/zcrWm08x9VrtLYry0Oc1zg24DACHRFiJkzEIHC4sgSxtRjhIOdrmPsdYPK56hPcq2Eat7DTEbIeymDMxEwCWjqcupH6JfiGMY9rS92Z+YtDWn8Lbgu0Gn4iNYRtDbr2tBIzAATmytN41MwCJv662U1dsZapNTOG5ALiaJJd+Ek3dfpoFNSmuocXQsL4cQ1rnQ1xmQCSCBkDXEXOoOh6ovd8tbA6g2PdUx2Nps96KbIPIZKjnSMjOIcU8gLzygxGHrh5ytzyNQ5jmxAE3cItIFpmDFk12ugYwinuZnE082UVG5gYIzCQZAFteYUh8t4Y946mxaDGa7ZmL+uvNYUqVTfVS7g9wUwzK5zmCQeItkXI5mI+fYd2YENp1LGCXt973pdOUZoiLDom2HSXYuMZJEFvMWmZA0I8yFhVxBvDo+v3lE1sJDZy2BmMriZdrFrTJHqg2NzAOykcToz8LgdOFroPbT1TRaC+xzsS6OLLE20FgJmJF5GgnRLq+McI4buktMHiiBIkCddB9E2w1Nj2EwLkcbYJNsvLU/ogcZhnAAmpZpsBedACY97T8WipCSuiWopVdi51Q5oMi4MEa368m38u6pv3yTadYmQNYi0xy5pvTrEF0im4uaGknW3aTH+yksZmDtw21rOeGx/hmBz5KnM9COF9GKGPeQJc4A3NyIMz1+iz3zwI3hkzq4wOpMFMKlJvFLXtmfdc52Un4QbAXHUCypU2awMJcXh0XBa12Z0XAIEkzAsPom5iNy35CzEEiAXT1AeXdzy/180G+TObMAYgSIhxMjz+SeYjY9PgDKk1HlsUzTIOmpNxaYJ89TZY7X2X4UNNWrSAdcAPzl1gbNB7j5qkdRPoRlpSXUVMoNIkuffmHC45HTouT+hSpZRNOqbaggCOUDObQuQ5xRaH0BdxmaL8VrSI9byNegVsHs59iAy5iwk873+/da1KTAyW5w/WHEhoFokk/khMPhXG7YJYLkAn0mbn5pfLqXdX0PQmmGtJcSYtxOItzFjZCNNMuLZaPwxkgTzl9u3VUbhajoBdlMSJgGOUgCefMfZMMFs4DMc0XzOcGhmgiS70UHS8zoi23SRhhdnvc8EmGiTNwAO/Xy9eSJw9Y1Dlwo4RY1okTzyDQ+eiq2icdZssww5izq8d/w0/uvQ0GNaA1gAaBAA0t0HRRnLuUW3QGwGxQ0S4kud7xJJLvNxvHYQEa+oKYDGAEgWbo0Dq4jQffkgto7QLSKdGN47mdGNEZnu8pQWbeCA5zabRLnEnMQb5ifid05NPcQlN7sFX1CsQ01C6Mjo/E+XNDiJMM5xbvykJXtHYbjTtXqNuC5xc1jehAaG6dpCbOxApsHDBjhZoRyE9O68ritsOrvO7yljDx1njhB+GkzU6W58zymmmm+gXS6mVHG1aTt3V/nNu0Gk8mxMCWkyJmDr5pxsXbraoqA0Cw0XBom7yQ2ZidYgybcQXmvarZ2IbSbWBeS0l5Jhpa23E0NMtsbiTbuo9kts1Mp37nOBLQx8k1HGCTTaOcQLnSfl0uClDJHOpVqYM9o58ieI93ENER++SGec0AFovYAlxkXgga8j6Jfhts06rnU25nVAZiMwnnxGxMfvmtfFuYWl7JaDDnAjMDoDazpmLfRQxaOjONDWTchvw6NF+QOul9P1Q765LnQDYAtaXZBw6kXB89dO60pVnOsC1gk3JBNug9PqqPwz2nM0g21sPnYfspFsalIjxrGANLgxzrgBocRpYhul+q1w+JOTM03E8R4T2hjhf59NNUvdjjNwHAAGWkSb5b3ve3ohtsYis8NGHwrazuri0ZSBaAbymULdCvFK3/yPcM4QQ4ETrIcbzygRqsw1vNzWnmL/oC7UckP7K1S1hbXDadVrv5lOmGhoe4wAMhImMveyemgxxII4NZBjMf+brB6pJfC2gqnuBbPota5wZmJLi5xIIZJAvebwAIBiyZGi4/jHO0Ef7oetSdlzMcHAcst7RYcQC2wpdHE2D5/6qTYapbEHZZAlkAkQeEemuqVYzHvoFoqi7jAcIa0m3CZ9117SYMagr0dKpyUYrDtqsLajWua4QQRIIIggrKW+5LmyXUApYyW5mieo5219eyLo4mRIuEnrbLfhnNNIl1OwIMucLQA46ubpxXcOcjQyhiQZixHvN+ug/L6otdh6UlaGLKnNp/T1C2qsbUbxNHlCAD+Yt2WzKs9ULIyh5oA2hsKlVpmm9pLD+GbWMjzulr/AGfIZkneASRnnMJ6TYmZvPNeibiORv8AvmrEA6J1JroG6e6PK7t7S0VW3HEH1BYRFgDIzaadCqDb7iDDM1Tj/DlEBxgkmCbRaF6k4cOEDny1CSY32Ya6zXPYeznEfUz9UVT6lE0JGbWeOKo1peJHC0GxIJy/iAMAkdtSicJ7UUnHK8ljiTAcC0mDAjkfLug9oez9dnuy8DVwMmO9pHmlQLagAcBmYfdzZsp6HnPmFXCMlf8Aorn5I9TW2uwfjdYGYbJNuuiDO18JXgVHhxH4X5mwQ4atsJkBeawxe05TD2SSMvvN1hpJd07Iqrs4VLljLjV0Zh0EjzPPmtyoxfUOUprZfweloHD0gcgayTJAkCeoHL0QGM2qKbgWVxl5tyFxJvPFYNNxfskVPZb6c5Kpa2bNgOAtECSOg6rGthoJOa5nW0DW0G3+iaOmr62JJbfLQc32yDXhldhZm0dwvbaxzERxTBuIMps7aEEZTa821HKOmg6+i8kXVGSWVXNgDUhwPWx5evNS3a9eeNjajeRBLD8jKrLRT3j+fn1JQ1cdpX9v6/o9FW2hxOLqbnNht2wXSZkRBmLaaSpGIo1SC6tTLhcNc4Aght5BgSCPqvLYjaAJH8t7QZtGczYcnCLT8kKKmFcC10BzTpUlrgTexvA9Uy0dvP8AgSWor6r+dj6r7P4Fri2tUewMaIbdsEm8j9+nNKfa+u3EVi0NDhTbAJyktsTN7gc+68OdkseAaZHUlj8x+h8+S1we0atGWhzX6WqNGaB1c0g/dItFJ2mBt/uWw8IqfG8aWuPoGmFyQP27i5MCnH+Kt+q5W5T9CWUfU9nRwzGEQGz3ufmfsjaFUXuOusxFvySo7Pa94JLo+GYHkU4NANaA0ADoBZcc2j0NNehdvGYZA0mARaL30U1MPvhu77rmZPHB929yOqsGxDO0uPM9kbh6QaLfvoB2AUW6KtUixAY2B5enID5fuFL6opsLjyBPkB+4VNT5H66fl9FlVq5ngEWAc/8AoIDR8zPoEnUShczCZs2ckOqAPq3u2mPdpdhAMga3TFkXMcLST3Lh17j7+QWTnGOUuIM8pJAbPUC3yWePdu2BreUernHK0n1OY9wn6mqhPtas6tULASGiDVcOUmGUmci4/d08gmuzNitYOIAhlmUxdrP/ACceZ7qcFsJuZpcZbSMhvxVDrVd1MmQOSZVKoa2wIETbXp800pbUhEtzDGMJMktjmHXmNB0aJ1sdUgxvskKwbuC2kacwIdYEkyy4ANzr2uAnwZPE7UyQJs0C9up7q+DbbOe8DnrEk+iEZuO6GlFNUz55iMMzZ+XOCX5s7WNbBgHKM9Z4JMmSQ0AcXSEz9m/avxdV1NwbTfqxp4pA1bJ/Fz+fRPto0WYxoZXYC13ufE2TAcHatM9PqvnW0/Zt+Ac3E0KssZU4czYeHNJ1AsRqJtY6Lu03DVTUvmOKfM0WnFfD5o+mbl/MgR2Efr/urvwoywZHkS36gyE72dscYilTq5oD6bKmUt03jA4Cc2olb1fZyfxi2nDb7rhdo6PFaT8zyTqtMtLMxeGWIOZ94kS4zJ+a02PiJDgd2MsCKfK7rXiNByT6t7KFxnM0jTK4vywdeGYmJukPtBsY4YUXNytaXimQ213NMWjQ5CD5g8oJVNUaOtBvZgm08HOIZVoODajhlc1xd/NDYcAI0cBmvy6Jzg8US0B2tswMTpMHuF5Xae0xh3Uqrm5w6owAWlucOZnHR1xbtrdemnNlcPxCb/nGq008VZZY20jSu1zZLZI6DUeXXy++imhtuHAPEtgQ+LdIJ1abcxHdEYepnaLdj97dkm2pSLagyxLuomZMEO9f3yKJXsK2ntI9PmBGZtx8r9D09Vaei8psXa7mPaNW1LZTy0kf4eL98/TZiIiII5k/vmklFxISjRqD8un6dEo2jswtmpSflLZN5ItctMXy6nsb83AsKxIuOkkeS0Y+b/shBOjK1uhVs7aIqgzZ7TDh3106EEEHoR2KYB0XXmPaWkcG4YqiG5LMqMIIcc7+FzHDoXe6bXMQmeC2pvGtMe99O3dVcdsl0Kr4thoeJDVsU6mQdRz6jobaq9OpmEi37haPGYeWvdJ0NVdS9HEB1wtHGUrr1m0Wl0HKMsgf8xiQi2vRA4djUYiNeXTUeY5ofF7NpVhmc1sxZ4ifn+qs+qCYcLiL+Zt9ld9MZT+57nv3RBXRnmMf7GXlgY4dHNAPXUCElxWxt371MNuNecdHTcr3+HxGoP7iP1XV6II0FxJBEg+nVUWpJDekkfN8VgsvuOeDAIh+pF+czaeyUnGVBJAc5jXEk1AATA95oDbiewN7L6Y/Y1G5FMCfhLm69gY+iT1vZprs2RxteHXHzGvyVYa0V1NPTct4ujzBxlORMSZJOfrya0n6BZ4zEskBtRo/xGPKCDrrb7JnUwxyiY/2CW4qiCCSG8MzwibRcH06KsWmxJppMwptLRYBxJnhMiD7pA6xeI5FD1JABLWunUifOZcL8vmsJbvajG525OYIs7q0HlfRMDTDmhr5cBzJIJ5TIM/VXfwnMviTS8hVX2U0OmQC6AGiGw6J94anVVdUq0xLKm8aY4XjMdeThcHyI80yqVGBhgTB+EN/EWjmehWddgcARzEwQI9QnU35knprfHb6ArKtGLsqA8wGvIHkc2i5dlaLRPnC5Pj9fuS5qW1r7H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05654"/>
            <a:ext cx="8607425" cy="172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jschott\Desktop\el mir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63050" cy="569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11731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57500" y="4818163"/>
            <a:ext cx="3505200" cy="12118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86100" y="4980828"/>
            <a:ext cx="2971800" cy="119137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6075" indent="-217488" algn="ctr">
              <a:spcBef>
                <a:spcPct val="20000"/>
              </a:spcBef>
              <a:spcAft>
                <a:spcPts val="300"/>
              </a:spcAft>
              <a:tabLst>
                <a:tab pos="346075" algn="l"/>
              </a:tabLst>
              <a:defRPr/>
            </a:pPr>
            <a:r>
              <a:rPr lang="en-US" sz="1200" b="1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itchFamily="34" charset="0"/>
                <a:cs typeface="Calibri" pitchFamily="34" charset="0"/>
              </a:rPr>
              <a:t>Call Samples (click to listen)</a:t>
            </a:r>
          </a:p>
          <a:p>
            <a:pPr marL="346075" indent="-217488">
              <a:spcBef>
                <a:spcPct val="20000"/>
              </a:spcBef>
              <a:spcAft>
                <a:spcPts val="300"/>
              </a:spcAft>
              <a:buFont typeface="Wingdings 3"/>
              <a:buChar char="w"/>
              <a:tabLst>
                <a:tab pos="346075" algn="l"/>
              </a:tabLst>
              <a:defRPr/>
            </a:pPr>
            <a:r>
              <a:rPr lang="en-US" sz="1200" b="1" u="sng" kern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Main Menu</a:t>
            </a:r>
          </a:p>
          <a:p>
            <a:pPr marL="346075" indent="-217488">
              <a:spcBef>
                <a:spcPct val="20000"/>
              </a:spcBef>
              <a:spcAft>
                <a:spcPts val="300"/>
              </a:spcAft>
              <a:buFont typeface="Wingdings 3"/>
              <a:buChar char="w"/>
              <a:tabLst>
                <a:tab pos="346075" algn="l"/>
              </a:tabLst>
              <a:defRPr/>
            </a:pPr>
            <a:r>
              <a:rPr lang="en-US" sz="1200" b="1" u="sng" kern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Account </a:t>
            </a:r>
            <a:r>
              <a:rPr lang="en-US" sz="1200" b="1" u="sng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itchFamily="34" charset="0"/>
                <a:cs typeface="Calibri" pitchFamily="34" charset="0"/>
              </a:rPr>
              <a:t>Balance and Payment</a:t>
            </a:r>
          </a:p>
          <a:p>
            <a:pPr marL="346075" indent="-217488">
              <a:spcBef>
                <a:spcPct val="20000"/>
              </a:spcBef>
              <a:spcAft>
                <a:spcPts val="300"/>
              </a:spcAft>
              <a:buFont typeface="Wingdings 3"/>
              <a:buChar char="w"/>
              <a:tabLst>
                <a:tab pos="346075" algn="l"/>
              </a:tabLst>
              <a:defRPr/>
            </a:pPr>
            <a:endParaRPr lang="en-US" sz="1200" b="1" u="sng" kern="0" dirty="0">
              <a:solidFill>
                <a:prstClr val="black">
                  <a:lumMod val="85000"/>
                  <a:lumOff val="15000"/>
                </a:prst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vCARE_Greeting_and_Language_Menu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457700" y="5285628"/>
            <a:ext cx="228600" cy="228600"/>
          </a:xfrm>
          <a:prstGeom prst="rect">
            <a:avLst/>
          </a:prstGeom>
        </p:spPr>
      </p:pic>
      <p:pic>
        <p:nvPicPr>
          <p:cNvPr id="15" name="vCARE_Acct_Entry_Past_Du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600700" y="5547195"/>
            <a:ext cx="228600" cy="228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44000"/>
            <a:ext cx="1754416" cy="14326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8153400" cy="762000"/>
          </a:xfrm>
        </p:spPr>
        <p:txBody>
          <a:bodyPr/>
          <a:lstStyle/>
          <a:p>
            <a:r>
              <a:rPr lang="en-US" sz="2800" b="1" dirty="0" smtClean="0"/>
              <a:t>Inbound IVR</a:t>
            </a:r>
            <a:endParaRPr lang="en-US" sz="2800" b="1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819400" y="1693430"/>
            <a:ext cx="5276850" cy="2497570"/>
          </a:xfrm>
          <a:prstGeom prst="rect">
            <a:avLst/>
          </a:prstGeom>
          <a:noFill/>
          <a:ln>
            <a:noFill/>
            <a:headEnd/>
            <a:tailEnd/>
          </a:ln>
          <a:effectLst>
            <a:innerShdw blurRad="114300">
              <a:prstClr val="black"/>
            </a:innerShdw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91440" bIns="91440"/>
          <a:lstStyle/>
          <a:p>
            <a:pPr marL="176213" indent="-161925">
              <a:spcBef>
                <a:spcPts val="500"/>
              </a:spcBef>
              <a:defRPr/>
            </a:pPr>
            <a:r>
              <a:rPr lang="en-US" sz="2000" b="1" u="sng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Calibri"/>
              </a:rPr>
              <a:t>Standard Features</a:t>
            </a:r>
          </a:p>
          <a:p>
            <a:pPr marL="320040" lvl="2" indent="-320040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70000"/>
              <a:buFont typeface="Wingdings" charset="2"/>
              <a:buChar char="ü"/>
              <a:defRPr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Calibri"/>
              </a:rPr>
              <a:t>Real-time IVR interface with CIS database</a:t>
            </a:r>
          </a:p>
          <a:p>
            <a:pPr marL="320040" lvl="2" indent="-320040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70000"/>
              <a:buFont typeface="Wingdings" charset="2"/>
              <a:buChar char="ü"/>
              <a:defRPr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Calibri"/>
              </a:rPr>
              <a:t>24/7 customer self-service access</a:t>
            </a:r>
          </a:p>
          <a:p>
            <a:pPr marL="320040" lvl="2" indent="-320040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70000"/>
              <a:buFont typeface="Wingdings" charset="2"/>
              <a:buChar char="ü"/>
              <a:defRPr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Calibri"/>
              </a:rPr>
              <a:t>Hear account balances and payment history</a:t>
            </a:r>
          </a:p>
          <a:p>
            <a:pPr marL="320040" lvl="2" indent="-320040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70000"/>
              <a:buFont typeface="Wingdings" charset="2"/>
              <a:buChar char="ü"/>
              <a:defRPr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Calibri"/>
              </a:rPr>
              <a:t>Pay bills by credit card or eCheck</a:t>
            </a:r>
          </a:p>
          <a:p>
            <a:pPr marL="320040" lvl="2" indent="-320040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70000"/>
              <a:buFont typeface="Wingdings" charset="2"/>
              <a:buChar char="ü"/>
              <a:defRPr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Calibri"/>
              </a:rPr>
              <a:t>System-Wide Messages</a:t>
            </a:r>
          </a:p>
          <a:p>
            <a:pPr marL="320040" lvl="2" indent="-320040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70000"/>
              <a:buFont typeface="Wingdings" charset="2"/>
              <a:buChar char="ü"/>
              <a:defRPr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Calibri"/>
              </a:rPr>
              <a:t>Update Customer Phone Numbers</a:t>
            </a:r>
          </a:p>
          <a:p>
            <a:pPr marL="320040" lvl="2" indent="-320040">
              <a:spcBef>
                <a:spcPts val="300"/>
              </a:spcBef>
              <a:spcAft>
                <a:spcPts val="300"/>
              </a:spcAft>
              <a:buClr>
                <a:srgbClr val="9B2D1F"/>
              </a:buClr>
              <a:buSzPct val="70000"/>
              <a:buFont typeface="Wingdings" charset="2"/>
              <a:buChar char="ü"/>
              <a:defRPr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Calibri"/>
              </a:rPr>
              <a:t>Get answers to common questions &amp; FAQ’s</a:t>
            </a:r>
          </a:p>
          <a:p>
            <a:pPr marL="290513" indent="-161925">
              <a:spcBef>
                <a:spcPts val="500"/>
              </a:spcBef>
              <a:defRPr/>
            </a:pPr>
            <a:endParaRPr lang="en-US" sz="14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234950" indent="-230188">
              <a:spcBef>
                <a:spcPts val="1200"/>
              </a:spcBef>
              <a:defRPr/>
            </a:pPr>
            <a:r>
              <a:rPr lang="en-US" kern="0" dirty="0">
                <a:solidFill>
                  <a:prstClr val="black"/>
                </a:solidFill>
              </a:rPr>
              <a:t>	</a:t>
            </a:r>
            <a:r>
              <a:rPr lang="en-US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mbria" pitchFamily="18" charset="0"/>
              </a:rPr>
              <a:t> 	</a:t>
            </a:r>
            <a:endParaRPr lang="en-US" sz="1100" u="sng" kern="0" dirty="0">
              <a:solidFill>
                <a:prstClr val="black"/>
              </a:solidFill>
            </a:endParaRP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535216" y="3581436"/>
            <a:ext cx="1903184" cy="2000232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10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8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0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9B2D1F"/>
              </a:buClr>
              <a:buFont typeface="Wingdings"/>
              <a:buNone/>
            </a:pPr>
            <a:r>
              <a:rPr lang="en-US" sz="2400" b="1" dirty="0" smtClean="0">
                <a:ln w="10541" cmpd="sng">
                  <a:solidFill>
                    <a:srgbClr val="D34817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D34817">
                        <a:tint val="40000"/>
                        <a:satMod val="250000"/>
                      </a:srgbClr>
                    </a:gs>
                    <a:gs pos="9000">
                      <a:srgbClr val="D34817">
                        <a:tint val="52000"/>
                        <a:satMod val="300000"/>
                      </a:srgbClr>
                    </a:gs>
                    <a:gs pos="50000">
                      <a:srgbClr val="D34817">
                        <a:shade val="20000"/>
                        <a:satMod val="300000"/>
                      </a:srgbClr>
                    </a:gs>
                    <a:gs pos="79000">
                      <a:srgbClr val="D34817">
                        <a:tint val="52000"/>
                        <a:satMod val="300000"/>
                      </a:srgbClr>
                    </a:gs>
                    <a:gs pos="100000">
                      <a:srgbClr val="D34817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The IVR handles 30% of all call traffic.</a:t>
            </a:r>
            <a:endParaRPr lang="en-US" sz="1800" b="1" i="1" dirty="0" smtClean="0">
              <a:solidFill>
                <a:prstClr val="white">
                  <a:lumMod val="50000"/>
                </a:prstClr>
              </a:solidFill>
            </a:endParaRPr>
          </a:p>
          <a:p>
            <a:pPr marL="0" indent="0" algn="ctr">
              <a:buClr>
                <a:srgbClr val="9B2D1F"/>
              </a:buClr>
              <a:buFont typeface="Wingdings"/>
              <a:buNone/>
            </a:pPr>
            <a:endParaRPr lang="en-US" sz="1800" dirty="0" smtClean="0">
              <a:solidFill>
                <a:prstClr val="white">
                  <a:lumMod val="50000"/>
                </a:prstClr>
              </a:solidFill>
            </a:endParaRPr>
          </a:p>
          <a:p>
            <a:pPr marL="574358" lvl="2" indent="-300038" algn="ctr">
              <a:spcBef>
                <a:spcPts val="600"/>
              </a:spcBef>
              <a:buClr>
                <a:srgbClr val="9B2D1F"/>
              </a:buClr>
              <a:buSzPct val="70000"/>
              <a:buFont typeface="Wingdings" pitchFamily="2" charset="2"/>
              <a:buChar char="ü"/>
            </a:pPr>
            <a:endParaRPr lang="en-US" sz="12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0489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1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79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 descr="C:\Users\bclaudon\Desktop\Picture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364"/>
            <a:ext cx="9144000" cy="659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67520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C:\Users\bclaudon\Desktop\Picture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4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55454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 txBox="1">
            <a:spLocks/>
          </p:cNvSpPr>
          <p:nvPr/>
        </p:nvSpPr>
        <p:spPr>
          <a:xfrm>
            <a:off x="1066800" y="3193146"/>
            <a:ext cx="7620000" cy="3131454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10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8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0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>
                  <a:lumMod val="95000"/>
                </a:schemeClr>
              </a:buClr>
              <a:buFont typeface="Wingdings" pitchFamily="2" charset="2"/>
              <a:buChar char="ü"/>
            </a:pPr>
            <a:r>
              <a:rPr lang="en-US" sz="2400" dirty="0">
                <a:latin typeface="Adobe Garamond Pro Bold" pitchFamily="18" charset="0"/>
              </a:rPr>
              <a:t>Make it easy for </a:t>
            </a:r>
            <a:r>
              <a:rPr lang="en-US" sz="2400" dirty="0" smtClean="0">
                <a:latin typeface="Adobe Garamond Pro Bold" pitchFamily="18" charset="0"/>
              </a:rPr>
              <a:t>customers </a:t>
            </a:r>
            <a:r>
              <a:rPr lang="en-US" sz="2400" dirty="0">
                <a:latin typeface="Adobe Garamond Pro Bold" pitchFamily="18" charset="0"/>
              </a:rPr>
              <a:t>to do what they came to do.</a:t>
            </a:r>
          </a:p>
          <a:p>
            <a:pPr>
              <a:buClr>
                <a:schemeClr val="bg1">
                  <a:lumMod val="95000"/>
                </a:schemeClr>
              </a:buClr>
              <a:buFont typeface="Wingdings" pitchFamily="2" charset="2"/>
              <a:buChar char="ü"/>
            </a:pPr>
            <a:r>
              <a:rPr lang="en-US" sz="2400" dirty="0">
                <a:latin typeface="Adobe Garamond Pro Bold" pitchFamily="18" charset="0"/>
              </a:rPr>
              <a:t>Web pages should </a:t>
            </a:r>
            <a:r>
              <a:rPr lang="en-US" sz="2400" dirty="0" smtClean="0">
                <a:latin typeface="Adobe Garamond Pro Bold" pitchFamily="18" charset="0"/>
              </a:rPr>
              <a:t>be </a:t>
            </a:r>
            <a:r>
              <a:rPr lang="en-US" sz="2400" dirty="0">
                <a:latin typeface="Adobe Garamond Pro Bold" pitchFamily="18" charset="0"/>
              </a:rPr>
              <a:t>simple and clear</a:t>
            </a:r>
          </a:p>
          <a:p>
            <a:pPr>
              <a:buClr>
                <a:schemeClr val="bg1">
                  <a:lumMod val="95000"/>
                </a:schemeClr>
              </a:buClr>
              <a:buFont typeface="Wingdings" pitchFamily="2" charset="2"/>
              <a:buChar char="ü"/>
            </a:pPr>
            <a:r>
              <a:rPr lang="en-US" sz="2400" dirty="0">
                <a:latin typeface="Adobe Garamond Pro Bold" pitchFamily="18" charset="0"/>
              </a:rPr>
              <a:t>Minimize text and instructions</a:t>
            </a:r>
          </a:p>
          <a:p>
            <a:pPr>
              <a:buClr>
                <a:schemeClr val="bg1">
                  <a:lumMod val="95000"/>
                </a:schemeClr>
              </a:buClr>
              <a:buFont typeface="Wingdings" pitchFamily="2" charset="2"/>
              <a:buChar char="ü"/>
            </a:pPr>
            <a:r>
              <a:rPr lang="en-US" sz="2400" dirty="0" smtClean="0">
                <a:latin typeface="Adobe Garamond Pro Bold" pitchFamily="18" charset="0"/>
              </a:rPr>
              <a:t>IVR </a:t>
            </a:r>
            <a:r>
              <a:rPr lang="en-US" sz="2400" dirty="0">
                <a:latin typeface="Adobe Garamond Pro Bold" pitchFamily="18" charset="0"/>
              </a:rPr>
              <a:t>call flow should be streamlined</a:t>
            </a:r>
          </a:p>
          <a:p>
            <a:pPr>
              <a:buClr>
                <a:schemeClr val="bg1">
                  <a:lumMod val="95000"/>
                </a:schemeClr>
              </a:buClr>
              <a:buFont typeface="Wingdings" pitchFamily="2" charset="2"/>
              <a:buChar char="ü"/>
            </a:pPr>
            <a:r>
              <a:rPr lang="en-US" sz="2400" dirty="0" smtClean="0">
                <a:latin typeface="Adobe Garamond Pro Bold" pitchFamily="18" charset="0"/>
              </a:rPr>
              <a:t>Consistency across all bill-pay channels</a:t>
            </a:r>
            <a:endParaRPr lang="en-US" sz="2400" dirty="0">
              <a:latin typeface="Adobe Garamond Pro Bold" pitchFamily="18" charset="0"/>
            </a:endParaRPr>
          </a:p>
          <a:p>
            <a:pPr>
              <a:buFont typeface="Courier New" pitchFamily="49" charset="0"/>
              <a:buChar char="o"/>
            </a:pPr>
            <a:endParaRPr lang="en-US" sz="24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Courier New" pitchFamily="49" charset="0"/>
              <a:buChar char="o"/>
            </a:pPr>
            <a:endParaRPr lang="en-US" sz="24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800" b="1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574358" lvl="2" indent="-300038">
              <a:spcBef>
                <a:spcPts val="600"/>
              </a:spcBef>
              <a:buSzPct val="70000"/>
              <a:buFont typeface="Wingdings" pitchFamily="2" charset="2"/>
              <a:buChar char="ü"/>
            </a:pP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14500" y="152400"/>
            <a:ext cx="5715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2800" kern="1200" baseline="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sz="2400" b="1" i="1" dirty="0" smtClean="0">
                <a:solidFill>
                  <a:srgbClr val="DD8047"/>
                </a:solidFill>
              </a:rPr>
              <a:t>7 Truths of Customer Usefulness</a:t>
            </a:r>
            <a:endParaRPr lang="en-US" sz="2400" b="1" i="1" dirty="0">
              <a:solidFill>
                <a:srgbClr val="DD8047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551715677"/>
              </p:ext>
            </p:extLst>
          </p:nvPr>
        </p:nvGraphicFramePr>
        <p:xfrm>
          <a:off x="0" y="685800"/>
          <a:ext cx="91440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47120" y="3712433"/>
            <a:ext cx="6849760" cy="10464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365760" rIns="457200" bIns="0" rtlCol="0">
            <a:spAutoFit/>
          </a:bodyPr>
          <a:lstStyle/>
          <a:p>
            <a:r>
              <a:rPr lang="en-US" sz="23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Question: Why are so many solutions </a:t>
            </a:r>
            <a:r>
              <a:rPr lang="en-US" sz="23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not</a:t>
            </a:r>
            <a:r>
              <a:rPr lang="en-US" sz="23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easy?</a:t>
            </a:r>
          </a:p>
          <a:p>
            <a:pPr>
              <a:spcBef>
                <a:spcPts val="1200"/>
              </a:spcBef>
            </a:pPr>
            <a:r>
              <a:rPr lang="en-US" sz="23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Answer: They were developed by programmers.</a:t>
            </a:r>
            <a:endParaRPr lang="en-US" sz="23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en-US" sz="900" b="1" dirty="0">
              <a:ln w="1905"/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740655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9" grpId="1" uiExpand="1" build="allAtOnce"/>
      <p:bldP spid="6" grpId="1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claudon\Desktop\Pic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709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06716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1000" y="0"/>
            <a:ext cx="8395138" cy="6858000"/>
            <a:chOff x="381000" y="0"/>
            <a:chExt cx="8395138" cy="6858000"/>
          </a:xfrm>
        </p:grpSpPr>
        <p:pic>
          <p:nvPicPr>
            <p:cNvPr id="3" name="Picture 2" descr="C:\Users\bclaudon\Desktop\APPA\Picture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0"/>
              <a:ext cx="8395138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72200" y="4038600"/>
              <a:ext cx="1066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609600" y="1524000"/>
            <a:ext cx="7620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5009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nhaskins\Desktop\1Landing Page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1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79805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 txBox="1">
            <a:spLocks/>
          </p:cNvSpPr>
          <p:nvPr/>
        </p:nvSpPr>
        <p:spPr>
          <a:xfrm>
            <a:off x="1066800" y="3193146"/>
            <a:ext cx="6324600" cy="3131454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10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8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0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400" dirty="0">
                <a:latin typeface="Adobe Garamond Pro Bold" pitchFamily="18" charset="0"/>
              </a:rPr>
              <a:t>Make it easy for </a:t>
            </a:r>
            <a:r>
              <a:rPr lang="en-US" sz="2400" dirty="0" smtClean="0">
                <a:latin typeface="Adobe Garamond Pro Bold" pitchFamily="18" charset="0"/>
              </a:rPr>
              <a:t>customers </a:t>
            </a:r>
            <a:r>
              <a:rPr lang="en-US" sz="2400" dirty="0">
                <a:latin typeface="Adobe Garamond Pro Bold" pitchFamily="18" charset="0"/>
              </a:rPr>
              <a:t>to do what they came to do.</a:t>
            </a:r>
          </a:p>
          <a:p>
            <a:pPr>
              <a:buClr>
                <a:schemeClr val="bg1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400" dirty="0">
                <a:latin typeface="Adobe Garamond Pro Bold" pitchFamily="18" charset="0"/>
              </a:rPr>
              <a:t>Only collect the information you need</a:t>
            </a:r>
          </a:p>
          <a:p>
            <a:pPr>
              <a:buClr>
                <a:schemeClr val="bg1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400" dirty="0">
                <a:latin typeface="Adobe Garamond Pro Bold" pitchFamily="18" charset="0"/>
              </a:rPr>
              <a:t>Minimize clicks and screens</a:t>
            </a:r>
          </a:p>
          <a:p>
            <a:pPr>
              <a:buClr>
                <a:schemeClr val="bg1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400" dirty="0">
                <a:latin typeface="Adobe Garamond Pro Bold" pitchFamily="18" charset="0"/>
              </a:rPr>
              <a:t>Pay </a:t>
            </a:r>
            <a:r>
              <a:rPr lang="en-US" sz="2400" dirty="0" smtClean="0">
                <a:latin typeface="Adobe Garamond Pro Bold" pitchFamily="18" charset="0"/>
              </a:rPr>
              <a:t>Now -- pay </a:t>
            </a:r>
            <a:r>
              <a:rPr lang="en-US" sz="2400" dirty="0">
                <a:latin typeface="Adobe Garamond Pro Bold" pitchFamily="18" charset="0"/>
              </a:rPr>
              <a:t>in under 2 </a:t>
            </a:r>
            <a:r>
              <a:rPr lang="en-US" sz="2400" dirty="0" smtClean="0">
                <a:latin typeface="Adobe Garamond Pro Bold" pitchFamily="18" charset="0"/>
              </a:rPr>
              <a:t>minutes</a:t>
            </a:r>
          </a:p>
          <a:p>
            <a:pPr>
              <a:buClr>
                <a:schemeClr val="bg1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400" dirty="0" smtClean="0">
                <a:latin typeface="Adobe Garamond Pro Bold" pitchFamily="18" charset="0"/>
              </a:rPr>
              <a:t>Rapid registration</a:t>
            </a:r>
            <a:endParaRPr lang="en-US" sz="2400" dirty="0">
              <a:latin typeface="Adobe Garamond Pro Bold" pitchFamily="18" charset="0"/>
            </a:endParaRPr>
          </a:p>
          <a:p>
            <a:pPr>
              <a:buClr>
                <a:schemeClr val="bg1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400" dirty="0">
                <a:latin typeface="Adobe Garamond Pro Bold" pitchFamily="18" charset="0"/>
              </a:rPr>
              <a:t>Provide recurring payments</a:t>
            </a:r>
          </a:p>
          <a:p>
            <a:pPr>
              <a:buFont typeface="Courier New" pitchFamily="49" charset="0"/>
              <a:buChar char="o"/>
            </a:pPr>
            <a:endParaRPr lang="en-US" sz="24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Courier New" pitchFamily="49" charset="0"/>
              <a:buChar char="o"/>
            </a:pPr>
            <a:endParaRPr lang="en-US" sz="24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800" b="1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574358" lvl="2" indent="-300038">
              <a:spcBef>
                <a:spcPts val="600"/>
              </a:spcBef>
              <a:buSzPct val="70000"/>
              <a:buFont typeface="Wingdings" pitchFamily="2" charset="2"/>
              <a:buChar char="ü"/>
            </a:pP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14500" y="152400"/>
            <a:ext cx="5715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2800" kern="1200" baseline="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sz="2400" b="1" i="1" dirty="0" smtClean="0">
                <a:solidFill>
                  <a:srgbClr val="DD8047"/>
                </a:solidFill>
              </a:rPr>
              <a:t>7 Truths of Customer Usefulness</a:t>
            </a:r>
            <a:endParaRPr lang="en-US" sz="2400" b="1" i="1" dirty="0">
              <a:solidFill>
                <a:srgbClr val="DD8047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998414066"/>
              </p:ext>
            </p:extLst>
          </p:nvPr>
        </p:nvGraphicFramePr>
        <p:xfrm>
          <a:off x="0" y="685800"/>
          <a:ext cx="91440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3912226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claudon\Desktop\Pictur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0"/>
            <a:ext cx="8864600" cy="686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26895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34" y="3671389"/>
            <a:ext cx="3505200" cy="18621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05000" y="5715000"/>
            <a:ext cx="1981200" cy="892969"/>
          </a:xfrm>
          <a:prstGeom prst="rect">
            <a:avLst/>
          </a:prstGeom>
          <a:solidFill>
            <a:srgbClr val="F4B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5715000"/>
            <a:ext cx="1371600" cy="89296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5822" y="5714997"/>
            <a:ext cx="4779578" cy="89296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1905000"/>
            <a:ext cx="3581400" cy="1600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About the </a:t>
            </a:r>
          </a:p>
          <a:p>
            <a:pPr algn="ctr"/>
            <a:r>
              <a:rPr lang="en-US" sz="2800" b="1" i="1" dirty="0" smtClean="0">
                <a:solidFill>
                  <a:prstClr val="white"/>
                </a:solidFill>
              </a:rPr>
              <a:t>Alliance for Innovation</a:t>
            </a:r>
            <a:endParaRPr lang="en-US" sz="2800" b="1" i="1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35821" y="1905000"/>
            <a:ext cx="4779579" cy="35427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   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2438400"/>
            <a:ext cx="4572000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72961" y="2105561"/>
            <a:ext cx="4305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4BACC6">
                  <a:lumMod val="75000"/>
                </a:srgbClr>
              </a:buClr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prstClr val="black"/>
                </a:solidFill>
              </a:rPr>
              <a:t>35-Year Successful 503(c) Non-profit</a:t>
            </a:r>
          </a:p>
          <a:p>
            <a:pPr marL="342900" indent="-342900">
              <a:buClr>
                <a:srgbClr val="4BACC6">
                  <a:lumMod val="75000"/>
                </a:srgbClr>
              </a:buClr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prstClr val="black"/>
                </a:solidFill>
              </a:rPr>
              <a:t>Phoenix Headquarters at ASU</a:t>
            </a:r>
          </a:p>
          <a:p>
            <a:pPr marL="342900" indent="-342900">
              <a:buClr>
                <a:srgbClr val="4BACC6">
                  <a:lumMod val="75000"/>
                </a:srgbClr>
              </a:buClr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prstClr val="black"/>
                </a:solidFill>
              </a:rPr>
              <a:t>300+ </a:t>
            </a:r>
            <a:r>
              <a:rPr lang="en-US" sz="2000" dirty="0">
                <a:solidFill>
                  <a:prstClr val="black"/>
                </a:solidFill>
              </a:rPr>
              <a:t>L</a:t>
            </a:r>
            <a:r>
              <a:rPr lang="en-US" sz="2000" dirty="0" smtClean="0">
                <a:solidFill>
                  <a:prstClr val="black"/>
                </a:solidFill>
              </a:rPr>
              <a:t>ocal </a:t>
            </a:r>
            <a:r>
              <a:rPr lang="en-US" sz="2000" dirty="0">
                <a:solidFill>
                  <a:prstClr val="black"/>
                </a:solidFill>
              </a:rPr>
              <a:t>G</a:t>
            </a:r>
            <a:r>
              <a:rPr lang="en-US" sz="2000" dirty="0" smtClean="0">
                <a:solidFill>
                  <a:prstClr val="black"/>
                </a:solidFill>
              </a:rPr>
              <a:t>overnment </a:t>
            </a:r>
            <a:r>
              <a:rPr lang="en-US" sz="2000" dirty="0">
                <a:solidFill>
                  <a:prstClr val="black"/>
                </a:solidFill>
              </a:rPr>
              <a:t>M</a:t>
            </a:r>
            <a:r>
              <a:rPr lang="en-US" sz="2000" dirty="0" smtClean="0">
                <a:solidFill>
                  <a:prstClr val="black"/>
                </a:solidFill>
              </a:rPr>
              <a:t>embers</a:t>
            </a:r>
          </a:p>
          <a:p>
            <a:pPr marL="342900" indent="-342900">
              <a:buClr>
                <a:srgbClr val="4BACC6">
                  <a:lumMod val="75000"/>
                </a:srgbClr>
              </a:buClr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prstClr val="black"/>
                </a:solidFill>
              </a:rPr>
              <a:t>Strategic Partners: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" y="3962400"/>
            <a:ext cx="3581400" cy="2645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304800"/>
            <a:ext cx="8610600" cy="1287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42" name="Picture 2" descr="http://logonoid.com/images/icma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680" y="4250404"/>
            <a:ext cx="2895600" cy="70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findlogo.net/images/A/asu%20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962400"/>
            <a:ext cx="1384935" cy="138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encrypted-tbn2.gstatic.com/images?q=tbn:ANd9GcR5nxyKds5tTMDRpoRr9nbRLZwVtTPE2ZRnhpCbaXDcVyj8ENXjX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9376"/>
            <a:ext cx="8610600" cy="175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59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claudon\Desktop\Pictur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547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02128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schott\Desktop\Demo\Main Scre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8" y="70340"/>
            <a:ext cx="9147517" cy="670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41844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6" b="26555"/>
          <a:stretch/>
        </p:blipFill>
        <p:spPr bwMode="auto">
          <a:xfrm>
            <a:off x="1172" y="1280160"/>
            <a:ext cx="9144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25692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9" b="64463"/>
          <a:stretch/>
        </p:blipFill>
        <p:spPr bwMode="auto">
          <a:xfrm>
            <a:off x="16934" y="1036320"/>
            <a:ext cx="9110134" cy="297217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0836512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74" b="10900"/>
          <a:stretch/>
        </p:blipFill>
        <p:spPr bwMode="auto">
          <a:xfrm>
            <a:off x="0" y="152400"/>
            <a:ext cx="9144000" cy="6507989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0836512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90" b="690"/>
          <a:stretch/>
        </p:blipFill>
        <p:spPr bwMode="auto">
          <a:xfrm>
            <a:off x="1" y="382523"/>
            <a:ext cx="9144000" cy="59420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0836512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8" b="17419"/>
          <a:stretch/>
        </p:blipFill>
        <p:spPr bwMode="auto">
          <a:xfrm>
            <a:off x="9378" y="166468"/>
            <a:ext cx="9134622" cy="6497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99293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7170"/>
            <a:ext cx="8229600" cy="533400"/>
          </a:xfrm>
        </p:spPr>
        <p:txBody>
          <a:bodyPr/>
          <a:lstStyle/>
          <a:p>
            <a:r>
              <a:rPr lang="en-US" sz="2800" b="1" dirty="0" smtClean="0">
                <a:latin typeface="+mj-lt"/>
              </a:rPr>
              <a:t>What are your customer’s thresholds?</a:t>
            </a:r>
            <a:endParaRPr lang="en-US" sz="2800" b="1" dirty="0">
              <a:latin typeface="+mj-lt"/>
            </a:endParaRPr>
          </a:p>
        </p:txBody>
      </p:sp>
      <p:pic>
        <p:nvPicPr>
          <p:cNvPr id="4" name="Picture 2" descr="http://graphics8.nytimes.com/images/2012/08/08/sports/HURDLES2/HURDLES2-article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39011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 txBox="1">
            <a:spLocks/>
          </p:cNvSpPr>
          <p:nvPr/>
        </p:nvSpPr>
        <p:spPr>
          <a:xfrm>
            <a:off x="1066800" y="3193146"/>
            <a:ext cx="6324600" cy="3207654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10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8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0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white">
                  <a:lumMod val="75000"/>
                </a:prstClr>
              </a:buClr>
              <a:buFont typeface="Wingdings" pitchFamily="2" charset="2"/>
              <a:buChar char="ü"/>
            </a:pPr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Adobe Garamond Pro Bold" pitchFamily="18" charset="0"/>
              </a:rPr>
              <a:t>Must tackle integration </a:t>
            </a:r>
            <a:r>
              <a:rPr lang="en-US" sz="2400" dirty="0" smtClean="0">
                <a:solidFill>
                  <a:prstClr val="white">
                    <a:lumMod val="95000"/>
                  </a:prstClr>
                </a:solidFill>
                <a:latin typeface="Adobe Garamond Pro Bold" pitchFamily="18" charset="0"/>
              </a:rPr>
              <a:t>hurdles</a:t>
            </a:r>
          </a:p>
          <a:p>
            <a:pPr>
              <a:buClr>
                <a:prstClr val="white">
                  <a:lumMod val="75000"/>
                </a:prstClr>
              </a:buClr>
              <a:buFont typeface="Wingdings" pitchFamily="2" charset="2"/>
              <a:buChar char="ü"/>
            </a:pPr>
            <a:r>
              <a:rPr lang="en-US" sz="2400" dirty="0" smtClean="0">
                <a:solidFill>
                  <a:prstClr val="white">
                    <a:lumMod val="95000"/>
                  </a:prstClr>
                </a:solidFill>
                <a:latin typeface="Adobe Garamond Pro Bold" pitchFamily="18" charset="0"/>
              </a:rPr>
              <a:t>Multiple vendors can complicate</a:t>
            </a:r>
          </a:p>
          <a:p>
            <a:pPr>
              <a:buClr>
                <a:prstClr val="white">
                  <a:lumMod val="75000"/>
                </a:prstClr>
              </a:buClr>
              <a:buFont typeface="Wingdings" pitchFamily="2" charset="2"/>
              <a:buChar char="ü"/>
            </a:pPr>
            <a:r>
              <a:rPr lang="en-US" sz="2400" dirty="0" smtClean="0">
                <a:solidFill>
                  <a:prstClr val="white">
                    <a:lumMod val="95000"/>
                  </a:prstClr>
                </a:solidFill>
                <a:latin typeface="Adobe Garamond Pro Bold" pitchFamily="18" charset="0"/>
              </a:rPr>
              <a:t>Real-time “Active” Data</a:t>
            </a:r>
            <a:endParaRPr lang="en-US" sz="2400" dirty="0">
              <a:solidFill>
                <a:prstClr val="white">
                  <a:lumMod val="95000"/>
                </a:prstClr>
              </a:solidFill>
              <a:latin typeface="Adobe Garamond Pro Bold" pitchFamily="18" charset="0"/>
            </a:endParaRPr>
          </a:p>
          <a:p>
            <a:pPr>
              <a:buClr>
                <a:prstClr val="white">
                  <a:lumMod val="75000"/>
                </a:prstClr>
              </a:buClr>
              <a:buFont typeface="Wingdings" pitchFamily="2" charset="2"/>
              <a:buChar char="ü"/>
            </a:pPr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Adobe Garamond Pro Bold" pitchFamily="18" charset="0"/>
              </a:rPr>
              <a:t>Accurate</a:t>
            </a:r>
          </a:p>
          <a:p>
            <a:pPr lvl="1">
              <a:buClr>
                <a:prstClr val="white">
                  <a:lumMod val="75000"/>
                </a:prstClr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>
                    <a:lumMod val="95000"/>
                  </a:prstClr>
                </a:solidFill>
                <a:latin typeface="Adobe Garamond Pro Bold" pitchFamily="18" charset="0"/>
              </a:rPr>
              <a:t>Each </a:t>
            </a:r>
            <a:r>
              <a:rPr lang="en-US" sz="2000" dirty="0">
                <a:solidFill>
                  <a:prstClr val="white">
                    <a:lumMod val="95000"/>
                  </a:prstClr>
                </a:solidFill>
                <a:latin typeface="Adobe Garamond Pro Bold" pitchFamily="18" charset="0"/>
              </a:rPr>
              <a:t>bill-pay channel needs to provide the same information.</a:t>
            </a:r>
          </a:p>
          <a:p>
            <a:pPr>
              <a:buClr>
                <a:prstClr val="white">
                  <a:lumMod val="75000"/>
                </a:prstClr>
              </a:buClr>
              <a:buFont typeface="Wingdings" pitchFamily="2" charset="2"/>
              <a:buChar char="ü"/>
            </a:pPr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Adobe Garamond Pro Bold" pitchFamily="18" charset="0"/>
              </a:rPr>
              <a:t>Inconsistent data makes it harder on CSRs</a:t>
            </a:r>
          </a:p>
          <a:p>
            <a:pPr>
              <a:buClr>
                <a:srgbClr val="9B2D1F"/>
              </a:buClr>
              <a:buFont typeface="Courier New" pitchFamily="49" charset="0"/>
              <a:buChar char="o"/>
            </a:pPr>
            <a:endParaRPr lang="en-US" sz="2400" b="1" dirty="0" smtClean="0">
              <a:solidFill>
                <a:prstClr val="white">
                  <a:lumMod val="50000"/>
                </a:prstClr>
              </a:solidFill>
            </a:endParaRPr>
          </a:p>
          <a:p>
            <a:pPr>
              <a:buClr>
                <a:srgbClr val="9B2D1F"/>
              </a:buClr>
              <a:buFont typeface="Courier New" pitchFamily="49" charset="0"/>
              <a:buChar char="o"/>
            </a:pPr>
            <a:endParaRPr lang="en-US" sz="2400" b="1" dirty="0" smtClean="0">
              <a:solidFill>
                <a:prstClr val="white">
                  <a:lumMod val="50000"/>
                </a:prstClr>
              </a:solidFill>
            </a:endParaRPr>
          </a:p>
          <a:p>
            <a:pPr marL="0" indent="0">
              <a:buClr>
                <a:srgbClr val="9B2D1F"/>
              </a:buClr>
              <a:buFont typeface="Wingdings"/>
              <a:buNone/>
            </a:pPr>
            <a:endParaRPr lang="en-US" sz="2400" b="1" dirty="0">
              <a:solidFill>
                <a:prstClr val="white">
                  <a:lumMod val="50000"/>
                </a:prstClr>
              </a:solidFill>
            </a:endParaRPr>
          </a:p>
          <a:p>
            <a:pPr marL="0" indent="0">
              <a:buClr>
                <a:srgbClr val="9B2D1F"/>
              </a:buClr>
              <a:buFont typeface="Wingdings"/>
              <a:buNone/>
            </a:pPr>
            <a:endParaRPr lang="en-US" sz="1800" b="1" i="1" dirty="0" smtClean="0">
              <a:solidFill>
                <a:prstClr val="white">
                  <a:lumMod val="50000"/>
                </a:prstClr>
              </a:solidFill>
            </a:endParaRPr>
          </a:p>
          <a:p>
            <a:pPr marL="0" indent="0">
              <a:buClr>
                <a:srgbClr val="9B2D1F"/>
              </a:buClr>
              <a:buFont typeface="Wingdings"/>
              <a:buNone/>
            </a:pPr>
            <a:endParaRPr lang="en-US" sz="1800" dirty="0" smtClean="0">
              <a:solidFill>
                <a:prstClr val="white">
                  <a:lumMod val="50000"/>
                </a:prstClr>
              </a:solidFill>
            </a:endParaRPr>
          </a:p>
          <a:p>
            <a:pPr marL="574358" lvl="2" indent="-300038">
              <a:spcBef>
                <a:spcPts val="600"/>
              </a:spcBef>
              <a:buClr>
                <a:srgbClr val="9B2D1F"/>
              </a:buClr>
              <a:buSzPct val="70000"/>
              <a:buFont typeface="Wingdings" pitchFamily="2" charset="2"/>
              <a:buChar char="ü"/>
            </a:pPr>
            <a:endParaRPr lang="en-US" sz="12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14500" y="152400"/>
            <a:ext cx="5715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2800" kern="1200" baseline="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sz="2400" b="1" i="1" dirty="0" smtClean="0">
                <a:solidFill>
                  <a:srgbClr val="DD8047"/>
                </a:solidFill>
              </a:rPr>
              <a:t>7 Truths of Customer Usefulness</a:t>
            </a:r>
            <a:endParaRPr lang="en-US" sz="2400" b="1" i="1" dirty="0">
              <a:solidFill>
                <a:srgbClr val="DD8047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409256568"/>
              </p:ext>
            </p:extLst>
          </p:nvPr>
        </p:nvGraphicFramePr>
        <p:xfrm>
          <a:off x="0" y="685800"/>
          <a:ext cx="91440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92316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agnetic Disk 1"/>
          <p:cNvSpPr/>
          <p:nvPr/>
        </p:nvSpPr>
        <p:spPr>
          <a:xfrm>
            <a:off x="3391259" y="4904402"/>
            <a:ext cx="981075" cy="1219200"/>
          </a:xfrm>
          <a:prstGeom prst="flowChartMagneticDisk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04850" y="2819400"/>
            <a:ext cx="1047750" cy="638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IVR/Phone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38325" y="2819400"/>
            <a:ext cx="1047750" cy="638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Web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71800" y="2819400"/>
            <a:ext cx="1047750" cy="638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Kiosk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105275" y="2819400"/>
            <a:ext cx="1047750" cy="638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Mobile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229225" y="2819400"/>
            <a:ext cx="1047750" cy="638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Text2Pay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28478" y="4038600"/>
            <a:ext cx="581025" cy="4810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I5</a:t>
            </a:r>
            <a:endParaRPr lang="en-US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3" name="Up-Down Arrow 12"/>
          <p:cNvSpPr/>
          <p:nvPr/>
        </p:nvSpPr>
        <p:spPr>
          <a:xfrm>
            <a:off x="1219200" y="3539200"/>
            <a:ext cx="96817" cy="428625"/>
          </a:xfrm>
          <a:prstGeom prst="up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Up-Down Arrow 15"/>
          <p:cNvSpPr/>
          <p:nvPr/>
        </p:nvSpPr>
        <p:spPr>
          <a:xfrm>
            <a:off x="4599007" y="3539200"/>
            <a:ext cx="96817" cy="428625"/>
          </a:xfrm>
          <a:prstGeom prst="up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Up-Down Arrow 16"/>
          <p:cNvSpPr/>
          <p:nvPr/>
        </p:nvSpPr>
        <p:spPr>
          <a:xfrm>
            <a:off x="5770583" y="3539200"/>
            <a:ext cx="96817" cy="428625"/>
          </a:xfrm>
          <a:prstGeom prst="up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Up-Down Arrow 18"/>
          <p:cNvSpPr/>
          <p:nvPr/>
        </p:nvSpPr>
        <p:spPr>
          <a:xfrm>
            <a:off x="6858000" y="3539200"/>
            <a:ext cx="96817" cy="428625"/>
          </a:xfrm>
          <a:prstGeom prst="up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Up-Down Arrow 19"/>
          <p:cNvSpPr/>
          <p:nvPr/>
        </p:nvSpPr>
        <p:spPr>
          <a:xfrm>
            <a:off x="3465532" y="3539200"/>
            <a:ext cx="96817" cy="428625"/>
          </a:xfrm>
          <a:prstGeom prst="up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36376" y="5440670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B2D1F">
                    <a:lumMod val="75000"/>
                  </a:srgbClr>
                </a:solidFill>
              </a:rPr>
              <a:t>CIS</a:t>
            </a:r>
            <a:endParaRPr lang="en-US" dirty="0">
              <a:solidFill>
                <a:srgbClr val="9B2D1F">
                  <a:lumMod val="75000"/>
                </a:srgb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8534400" cy="533400"/>
          </a:xfrm>
        </p:spPr>
        <p:txBody>
          <a:bodyPr/>
          <a:lstStyle/>
          <a:p>
            <a:r>
              <a:rPr lang="en-US" sz="2800" b="1" dirty="0" smtClean="0"/>
              <a:t>A Worse Case Architecture Scenario</a:t>
            </a:r>
            <a:endParaRPr lang="en-US" sz="2800" b="1" dirty="0"/>
          </a:p>
        </p:txBody>
      </p:sp>
      <p:sp>
        <p:nvSpPr>
          <p:cNvPr id="15" name="Double Wave 14"/>
          <p:cNvSpPr/>
          <p:nvPr/>
        </p:nvSpPr>
        <p:spPr>
          <a:xfrm>
            <a:off x="704850" y="5927367"/>
            <a:ext cx="666750" cy="619125"/>
          </a:xfrm>
          <a:prstGeom prst="doubleWav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PP7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362700" y="2819400"/>
            <a:ext cx="1047750" cy="638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EBPP / Auto-Pay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486650" y="2819400"/>
            <a:ext cx="1047750" cy="638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Notify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9" name="Up-Down Arrow 28"/>
          <p:cNvSpPr/>
          <p:nvPr/>
        </p:nvSpPr>
        <p:spPr>
          <a:xfrm>
            <a:off x="2362200" y="3539200"/>
            <a:ext cx="96817" cy="428625"/>
          </a:xfrm>
          <a:prstGeom prst="up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0" name="Up-Down Arrow 29"/>
          <p:cNvSpPr/>
          <p:nvPr/>
        </p:nvSpPr>
        <p:spPr>
          <a:xfrm>
            <a:off x="7980382" y="3539200"/>
            <a:ext cx="96817" cy="428625"/>
          </a:xfrm>
          <a:prstGeom prst="up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356902" y="4038600"/>
            <a:ext cx="581025" cy="4810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I4</a:t>
            </a:r>
            <a:endParaRPr lang="en-US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77094" y="4028891"/>
            <a:ext cx="581025" cy="4810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I1</a:t>
            </a:r>
            <a:endParaRPr lang="en-US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120095" y="4028892"/>
            <a:ext cx="581025" cy="4810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I2</a:t>
            </a:r>
            <a:endParaRPr lang="en-US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23669" y="4043299"/>
            <a:ext cx="581025" cy="4810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I3</a:t>
            </a:r>
            <a:endParaRPr lang="en-US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615895" y="4028892"/>
            <a:ext cx="581025" cy="4810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I6</a:t>
            </a:r>
            <a:endParaRPr lang="en-US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738277" y="4038600"/>
            <a:ext cx="581025" cy="4810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I7</a:t>
            </a:r>
            <a:endParaRPr lang="en-US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6" name="Double Wave 35"/>
          <p:cNvSpPr/>
          <p:nvPr/>
        </p:nvSpPr>
        <p:spPr>
          <a:xfrm>
            <a:off x="7677150" y="1676396"/>
            <a:ext cx="666750" cy="619125"/>
          </a:xfrm>
          <a:prstGeom prst="doubleWav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PP6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6573033" y="1676397"/>
            <a:ext cx="666750" cy="619125"/>
          </a:xfrm>
          <a:prstGeom prst="doubleWav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PP5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485616" y="1676398"/>
            <a:ext cx="666750" cy="619125"/>
          </a:xfrm>
          <a:prstGeom prst="doubleWav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PP4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4295775" y="1676400"/>
            <a:ext cx="666750" cy="619125"/>
          </a:xfrm>
          <a:prstGeom prst="doubleWav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PP3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40" name="Double Wave 39"/>
          <p:cNvSpPr/>
          <p:nvPr/>
        </p:nvSpPr>
        <p:spPr>
          <a:xfrm>
            <a:off x="3162300" y="1676399"/>
            <a:ext cx="666750" cy="619125"/>
          </a:xfrm>
          <a:prstGeom prst="doubleWav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PP3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41" name="Double Wave 40"/>
          <p:cNvSpPr/>
          <p:nvPr/>
        </p:nvSpPr>
        <p:spPr>
          <a:xfrm>
            <a:off x="2077233" y="1676400"/>
            <a:ext cx="666750" cy="619125"/>
          </a:xfrm>
          <a:prstGeom prst="doubleWav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PP2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42" name="Double Wave 41"/>
          <p:cNvSpPr/>
          <p:nvPr/>
        </p:nvSpPr>
        <p:spPr>
          <a:xfrm>
            <a:off x="934233" y="1676400"/>
            <a:ext cx="666750" cy="619125"/>
          </a:xfrm>
          <a:prstGeom prst="doubleWav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PP1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43" name="Up-Down Arrow 42"/>
          <p:cNvSpPr/>
          <p:nvPr/>
        </p:nvSpPr>
        <p:spPr>
          <a:xfrm>
            <a:off x="1219200" y="2309150"/>
            <a:ext cx="96817" cy="428625"/>
          </a:xfrm>
          <a:prstGeom prst="up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4" name="Up-Down Arrow 43"/>
          <p:cNvSpPr/>
          <p:nvPr/>
        </p:nvSpPr>
        <p:spPr>
          <a:xfrm>
            <a:off x="4599007" y="2309150"/>
            <a:ext cx="96817" cy="428625"/>
          </a:xfrm>
          <a:prstGeom prst="up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5" name="Up-Down Arrow 44"/>
          <p:cNvSpPr/>
          <p:nvPr/>
        </p:nvSpPr>
        <p:spPr>
          <a:xfrm>
            <a:off x="5770583" y="2309150"/>
            <a:ext cx="96817" cy="428625"/>
          </a:xfrm>
          <a:prstGeom prst="up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6" name="Up-Down Arrow 45"/>
          <p:cNvSpPr/>
          <p:nvPr/>
        </p:nvSpPr>
        <p:spPr>
          <a:xfrm>
            <a:off x="6858000" y="2309150"/>
            <a:ext cx="96817" cy="428625"/>
          </a:xfrm>
          <a:prstGeom prst="up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7" name="Up-Down Arrow 46"/>
          <p:cNvSpPr/>
          <p:nvPr/>
        </p:nvSpPr>
        <p:spPr>
          <a:xfrm>
            <a:off x="3465532" y="2309150"/>
            <a:ext cx="96817" cy="428625"/>
          </a:xfrm>
          <a:prstGeom prst="up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8" name="Up-Down Arrow 47"/>
          <p:cNvSpPr/>
          <p:nvPr/>
        </p:nvSpPr>
        <p:spPr>
          <a:xfrm>
            <a:off x="2362200" y="2309150"/>
            <a:ext cx="96817" cy="428625"/>
          </a:xfrm>
          <a:prstGeom prst="up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9" name="Up-Down Arrow 48"/>
          <p:cNvSpPr/>
          <p:nvPr/>
        </p:nvSpPr>
        <p:spPr>
          <a:xfrm>
            <a:off x="7980382" y="2309150"/>
            <a:ext cx="96817" cy="428625"/>
          </a:xfrm>
          <a:prstGeom prst="up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8" name="Elbow Connector 17"/>
          <p:cNvCxnSpPr>
            <a:stCxn id="31" idx="2"/>
            <a:endCxn id="2" idx="2"/>
          </p:cNvCxnSpPr>
          <p:nvPr/>
        </p:nvCxnSpPr>
        <p:spPr>
          <a:xfrm rot="16200000" flipH="1">
            <a:off x="1827384" y="3950127"/>
            <a:ext cx="1004098" cy="2123652"/>
          </a:xfrm>
          <a:prstGeom prst="bentConnector2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>
            <a:stCxn id="32" idx="2"/>
          </p:cNvCxnSpPr>
          <p:nvPr/>
        </p:nvCxnSpPr>
        <p:spPr>
          <a:xfrm rot="16200000" flipH="1">
            <a:off x="2500462" y="4420051"/>
            <a:ext cx="800945" cy="980652"/>
          </a:xfrm>
          <a:prstGeom prst="bentConnector2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33" idx="2"/>
          </p:cNvCxnSpPr>
          <p:nvPr/>
        </p:nvCxnSpPr>
        <p:spPr>
          <a:xfrm>
            <a:off x="3514182" y="4524312"/>
            <a:ext cx="48167" cy="408364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26" idx="2"/>
          </p:cNvCxnSpPr>
          <p:nvPr/>
        </p:nvCxnSpPr>
        <p:spPr>
          <a:xfrm flipH="1">
            <a:off x="4127216" y="4519613"/>
            <a:ext cx="520199" cy="413063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7" idx="2"/>
          </p:cNvCxnSpPr>
          <p:nvPr/>
        </p:nvCxnSpPr>
        <p:spPr>
          <a:xfrm flipH="1">
            <a:off x="4356902" y="4519613"/>
            <a:ext cx="1462089" cy="758231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/>
          <p:nvPr/>
        </p:nvCxnSpPr>
        <p:spPr>
          <a:xfrm rot="10800000" flipV="1">
            <a:off x="4376345" y="4552618"/>
            <a:ext cx="2578474" cy="760115"/>
          </a:xfrm>
          <a:prstGeom prst="bentConnector3">
            <a:avLst>
              <a:gd name="adj1" fmla="val 173"/>
            </a:avLst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lbow Connector 68"/>
          <p:cNvCxnSpPr>
            <a:stCxn id="35" idx="2"/>
            <a:endCxn id="2" idx="4"/>
          </p:cNvCxnSpPr>
          <p:nvPr/>
        </p:nvCxnSpPr>
        <p:spPr>
          <a:xfrm rot="5400000">
            <a:off x="5703368" y="3188579"/>
            <a:ext cx="994389" cy="3656456"/>
          </a:xfrm>
          <a:prstGeom prst="bentConnector2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ounded Rectangle 69"/>
          <p:cNvSpPr/>
          <p:nvPr/>
        </p:nvSpPr>
        <p:spPr>
          <a:xfrm>
            <a:off x="1853184" y="5751603"/>
            <a:ext cx="1047750" cy="638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Counter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72" name="Straight Connector 71"/>
          <p:cNvCxnSpPr>
            <a:stCxn id="70" idx="3"/>
          </p:cNvCxnSpPr>
          <p:nvPr/>
        </p:nvCxnSpPr>
        <p:spPr>
          <a:xfrm flipV="1">
            <a:off x="2900934" y="5680683"/>
            <a:ext cx="490325" cy="39000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4829295" y="5758908"/>
            <a:ext cx="1047750" cy="638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Lock Box / Auto-Draft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75" name="Straight Connector 74"/>
          <p:cNvCxnSpPr>
            <a:endCxn id="73" idx="1"/>
          </p:cNvCxnSpPr>
          <p:nvPr/>
        </p:nvCxnSpPr>
        <p:spPr>
          <a:xfrm>
            <a:off x="4356902" y="5751603"/>
            <a:ext cx="472393" cy="326393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Up-Down Arrow 100"/>
          <p:cNvSpPr/>
          <p:nvPr/>
        </p:nvSpPr>
        <p:spPr>
          <a:xfrm rot="5940000">
            <a:off x="6105853" y="5909289"/>
            <a:ext cx="96817" cy="428625"/>
          </a:xfrm>
          <a:prstGeom prst="up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6420450" y="6077995"/>
            <a:ext cx="2571150" cy="627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2" name="Up-Down Arrow 101"/>
          <p:cNvSpPr/>
          <p:nvPr/>
        </p:nvSpPr>
        <p:spPr>
          <a:xfrm rot="4680000">
            <a:off x="1562379" y="5856377"/>
            <a:ext cx="96817" cy="428625"/>
          </a:xfrm>
          <a:prstGeom prst="up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0" name="Double Wave 99"/>
          <p:cNvSpPr/>
          <p:nvPr/>
        </p:nvSpPr>
        <p:spPr>
          <a:xfrm>
            <a:off x="6420450" y="5952490"/>
            <a:ext cx="666750" cy="619125"/>
          </a:xfrm>
          <a:prstGeom prst="doubleWav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PP8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051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3505200" cy="18621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91200" y="3977640"/>
            <a:ext cx="1447800" cy="2630327"/>
          </a:xfrm>
          <a:prstGeom prst="rect">
            <a:avLst/>
          </a:prstGeom>
          <a:solidFill>
            <a:srgbClr val="F4B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4800" y="3977640"/>
            <a:ext cx="1371600" cy="26303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7600" y="3962400"/>
            <a:ext cx="1447800" cy="264556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2115115"/>
            <a:ext cx="3581400" cy="1600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</a:rPr>
              <a:t>TLG – Denver – 2014</a:t>
            </a:r>
          </a:p>
          <a:p>
            <a:pPr algn="ctr"/>
            <a:r>
              <a:rPr lang="en-US" sz="2800" i="1" dirty="0" smtClean="0">
                <a:solidFill>
                  <a:prstClr val="white"/>
                </a:solidFill>
              </a:rPr>
              <a:t>April 23</a:t>
            </a:r>
            <a:r>
              <a:rPr lang="en-US" sz="2800" i="1" baseline="30000" dirty="0" smtClean="0">
                <a:solidFill>
                  <a:prstClr val="white"/>
                </a:solidFill>
              </a:rPr>
              <a:t>rd</a:t>
            </a:r>
            <a:r>
              <a:rPr lang="en-US" sz="2800" i="1" dirty="0" smtClean="0">
                <a:solidFill>
                  <a:prstClr val="white"/>
                </a:solidFill>
              </a:rPr>
              <a:t> – 25</a:t>
            </a:r>
            <a:r>
              <a:rPr lang="en-US" sz="2800" i="1" baseline="30000" dirty="0" smtClean="0">
                <a:solidFill>
                  <a:prstClr val="white"/>
                </a:solidFill>
              </a:rPr>
              <a:t>th</a:t>
            </a:r>
            <a:r>
              <a:rPr lang="en-US" sz="2800" i="1" dirty="0" smtClean="0">
                <a:solidFill>
                  <a:prstClr val="white"/>
                </a:solidFill>
              </a:rPr>
              <a:t> </a:t>
            </a:r>
            <a:endParaRPr lang="en-US" sz="2800" i="1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35821" y="304800"/>
            <a:ext cx="4779579" cy="34105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   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2438400"/>
            <a:ext cx="4572000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28160" y="737265"/>
            <a:ext cx="4305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4BACC6">
                  <a:lumMod val="75000"/>
                </a:srgbClr>
              </a:buClr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prstClr val="black"/>
                </a:solidFill>
              </a:rPr>
              <a:t>20</a:t>
            </a:r>
            <a:r>
              <a:rPr lang="en-US" sz="2000" baseline="30000" dirty="0" smtClean="0">
                <a:solidFill>
                  <a:prstClr val="black"/>
                </a:solidFill>
              </a:rPr>
              <a:t>th</a:t>
            </a:r>
            <a:r>
              <a:rPr lang="en-US" sz="2000" dirty="0" smtClean="0">
                <a:solidFill>
                  <a:prstClr val="black"/>
                </a:solidFill>
              </a:rPr>
              <a:t> TLG Anniversary </a:t>
            </a:r>
          </a:p>
          <a:p>
            <a:pPr marL="342900" indent="-342900">
              <a:buClr>
                <a:srgbClr val="4BACC6">
                  <a:lumMod val="75000"/>
                </a:srgbClr>
              </a:buClr>
              <a:buFont typeface="Wingdings" panose="05000000000000000000" pitchFamily="2" charset="2"/>
              <a:buChar char="v"/>
            </a:pPr>
            <a:endParaRPr lang="en-US" sz="2000" dirty="0">
              <a:solidFill>
                <a:prstClr val="black"/>
              </a:solidFill>
            </a:endParaRPr>
          </a:p>
          <a:p>
            <a:pPr marL="342900" indent="-342900">
              <a:buClr>
                <a:srgbClr val="4BACC6">
                  <a:lumMod val="75000"/>
                </a:srgbClr>
              </a:buClr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prstClr val="black"/>
                </a:solidFill>
              </a:rPr>
              <a:t>Transformation ~ </a:t>
            </a:r>
            <a:r>
              <a:rPr lang="en-US" sz="2000" b="1" dirty="0" smtClean="0">
                <a:solidFill>
                  <a:prstClr val="black"/>
                </a:solidFill>
              </a:rPr>
              <a:t>Inside Out:</a:t>
            </a:r>
          </a:p>
          <a:p>
            <a:pPr marL="800100" lvl="1" indent="-342900">
              <a:buClr>
                <a:srgbClr val="4BACC6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Team Based</a:t>
            </a:r>
          </a:p>
          <a:p>
            <a:pPr marL="800100" lvl="1" indent="-342900">
              <a:buClr>
                <a:srgbClr val="4BACC6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Interactive and Experiential</a:t>
            </a:r>
          </a:p>
          <a:p>
            <a:pPr marL="800100" lvl="1" indent="-342900">
              <a:buClr>
                <a:srgbClr val="4BACC6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22 Case Studies</a:t>
            </a:r>
          </a:p>
          <a:p>
            <a:pPr marL="800100" lvl="1" indent="-342900">
              <a:buClr>
                <a:srgbClr val="4BACC6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Renown Keynote Speakers</a:t>
            </a:r>
          </a:p>
          <a:p>
            <a:pPr marL="800100" lvl="1" indent="-342900">
              <a:buClr>
                <a:srgbClr val="4BACC6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Preconference Workshops</a:t>
            </a:r>
          </a:p>
          <a:p>
            <a:pPr lvl="1">
              <a:buClr>
                <a:srgbClr val="4BACC6">
                  <a:lumMod val="75000"/>
                </a:srgbClr>
              </a:buClr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3962400"/>
            <a:ext cx="3581400" cy="2645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038600"/>
            <a:ext cx="3733800" cy="256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1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agnetic Disk 1"/>
          <p:cNvSpPr/>
          <p:nvPr/>
        </p:nvSpPr>
        <p:spPr>
          <a:xfrm>
            <a:off x="2197765" y="4457700"/>
            <a:ext cx="981075" cy="1219200"/>
          </a:xfrm>
          <a:prstGeom prst="flowChartMagneticDisk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04850" y="1724025"/>
            <a:ext cx="1047750" cy="638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IVR/Phone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38325" y="1724025"/>
            <a:ext cx="1047750" cy="638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Web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71800" y="1724025"/>
            <a:ext cx="1047750" cy="638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Counter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105275" y="1724025"/>
            <a:ext cx="1047750" cy="638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Mobile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229225" y="1724025"/>
            <a:ext cx="1047750" cy="638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Text2Pay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3167063"/>
            <a:ext cx="7391400" cy="4810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Integration Layer</a:t>
            </a:r>
            <a:endParaRPr lang="en-US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3" name="Up-Down Arrow 12"/>
          <p:cNvSpPr/>
          <p:nvPr/>
        </p:nvSpPr>
        <p:spPr>
          <a:xfrm>
            <a:off x="1285875" y="2466975"/>
            <a:ext cx="133350" cy="609600"/>
          </a:xfrm>
          <a:prstGeom prst="up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Up-Down Arrow 15"/>
          <p:cNvSpPr/>
          <p:nvPr/>
        </p:nvSpPr>
        <p:spPr>
          <a:xfrm>
            <a:off x="4562475" y="2466975"/>
            <a:ext cx="133350" cy="609600"/>
          </a:xfrm>
          <a:prstGeom prst="up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Up-Down Arrow 16"/>
          <p:cNvSpPr/>
          <p:nvPr/>
        </p:nvSpPr>
        <p:spPr>
          <a:xfrm>
            <a:off x="5686425" y="2466975"/>
            <a:ext cx="133350" cy="609600"/>
          </a:xfrm>
          <a:prstGeom prst="up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Up-Down Arrow 18"/>
          <p:cNvSpPr/>
          <p:nvPr/>
        </p:nvSpPr>
        <p:spPr>
          <a:xfrm>
            <a:off x="6753225" y="2466975"/>
            <a:ext cx="133350" cy="609600"/>
          </a:xfrm>
          <a:prstGeom prst="up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Up-Down Arrow 19"/>
          <p:cNvSpPr/>
          <p:nvPr/>
        </p:nvSpPr>
        <p:spPr>
          <a:xfrm>
            <a:off x="3429000" y="2466975"/>
            <a:ext cx="133350" cy="609600"/>
          </a:xfrm>
          <a:prstGeom prst="up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Up-Down Arrow 20"/>
          <p:cNvSpPr/>
          <p:nvPr/>
        </p:nvSpPr>
        <p:spPr>
          <a:xfrm>
            <a:off x="2626390" y="3743325"/>
            <a:ext cx="133350" cy="609600"/>
          </a:xfrm>
          <a:prstGeom prst="up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43025" y="5650468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B2D1F">
                    <a:lumMod val="75000"/>
                  </a:srgbClr>
                </a:solidFill>
              </a:rPr>
              <a:t>Customer Information System</a:t>
            </a:r>
            <a:endParaRPr lang="en-US" dirty="0">
              <a:solidFill>
                <a:srgbClr val="9B2D1F">
                  <a:lumMod val="75000"/>
                </a:srgb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8534400" cy="533400"/>
          </a:xfrm>
        </p:spPr>
        <p:txBody>
          <a:bodyPr/>
          <a:lstStyle/>
          <a:p>
            <a:r>
              <a:rPr lang="en-US" sz="2800" b="1" dirty="0" smtClean="0"/>
              <a:t>Develop a Single Point of Integration</a:t>
            </a:r>
            <a:endParaRPr lang="en-US" sz="2800" b="1" dirty="0"/>
          </a:p>
        </p:txBody>
      </p:sp>
      <p:sp>
        <p:nvSpPr>
          <p:cNvPr id="24" name="Up-Down Arrow 23"/>
          <p:cNvSpPr/>
          <p:nvPr/>
        </p:nvSpPr>
        <p:spPr>
          <a:xfrm>
            <a:off x="6172200" y="3743325"/>
            <a:ext cx="133350" cy="609600"/>
          </a:xfrm>
          <a:prstGeom prst="up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57800" y="5238750"/>
            <a:ext cx="1960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B2D1F">
                    <a:lumMod val="75000"/>
                  </a:srgbClr>
                </a:solidFill>
              </a:rPr>
              <a:t>Payment Processing</a:t>
            </a:r>
            <a:endParaRPr lang="en-US" dirty="0">
              <a:solidFill>
                <a:srgbClr val="9B2D1F">
                  <a:lumMod val="75000"/>
                </a:srgbClr>
              </a:solidFill>
            </a:endParaRPr>
          </a:p>
        </p:txBody>
      </p:sp>
      <p:sp>
        <p:nvSpPr>
          <p:cNvPr id="15" name="Double Wave 14"/>
          <p:cNvSpPr/>
          <p:nvPr/>
        </p:nvSpPr>
        <p:spPr>
          <a:xfrm>
            <a:off x="5638800" y="4505325"/>
            <a:ext cx="1200150" cy="762000"/>
          </a:xfrm>
          <a:prstGeom prst="doubleWav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362700" y="1724025"/>
            <a:ext cx="1047750" cy="638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eBilling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486650" y="1724025"/>
            <a:ext cx="1047750" cy="638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Notify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9" name="Up-Down Arrow 28"/>
          <p:cNvSpPr/>
          <p:nvPr/>
        </p:nvSpPr>
        <p:spPr>
          <a:xfrm>
            <a:off x="2343150" y="2466975"/>
            <a:ext cx="133350" cy="609600"/>
          </a:xfrm>
          <a:prstGeom prst="up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0" name="Up-Down Arrow 29"/>
          <p:cNvSpPr/>
          <p:nvPr/>
        </p:nvSpPr>
        <p:spPr>
          <a:xfrm>
            <a:off x="7943850" y="2466975"/>
            <a:ext cx="133350" cy="609600"/>
          </a:xfrm>
          <a:prstGeom prst="up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39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haskins\Desktop\1teleworks_mobilemock_sm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" t="2310" r="6748" b="9641"/>
          <a:stretch/>
        </p:blipFill>
        <p:spPr bwMode="auto">
          <a:xfrm>
            <a:off x="1295400" y="1554624"/>
            <a:ext cx="2743200" cy="544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762000"/>
            <a:ext cx="8153400" cy="685800"/>
          </a:xfrm>
        </p:spPr>
        <p:txBody>
          <a:bodyPr/>
          <a:lstStyle/>
          <a:p>
            <a:r>
              <a:rPr lang="en-US" sz="2800" b="1" dirty="0" smtClean="0">
                <a:cs typeface="Calibri" pitchFamily="34" charset="0"/>
              </a:rPr>
              <a:t>Mirroring Web Aesthetics…Consistency</a:t>
            </a:r>
            <a:endParaRPr lang="en-US" sz="2800" b="1" dirty="0">
              <a:cs typeface="Calibri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95800" y="1562582"/>
            <a:ext cx="3276600" cy="5463251"/>
            <a:chOff x="5334000" y="508536"/>
            <a:chExt cx="3509424" cy="6070278"/>
          </a:xfrm>
        </p:grpSpPr>
        <p:pic>
          <p:nvPicPr>
            <p:cNvPr id="5" name="Picture 4" descr="C:\Users\bclaudon\AppData\Local\Microsoft\Windows\Temporary Internet Files\Content.Outlook\B40NYKDT\1teleworks_mobilemock_sm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9" b="9627"/>
            <a:stretch/>
          </p:blipFill>
          <p:spPr bwMode="auto">
            <a:xfrm>
              <a:off x="5334000" y="508536"/>
              <a:ext cx="3509424" cy="6070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bclaudon\AppData\Local\Microsoft\Windows\Temporary Internet Files\Content.Outlook\B40NYKDT\2mobile_sp_forms_01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13" b="12456"/>
            <a:stretch/>
          </p:blipFill>
          <p:spPr bwMode="auto">
            <a:xfrm>
              <a:off x="5943600" y="1752600"/>
              <a:ext cx="2286000" cy="3139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779305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762000"/>
            <a:ext cx="8153400" cy="685800"/>
          </a:xfrm>
        </p:spPr>
        <p:txBody>
          <a:bodyPr/>
          <a:lstStyle/>
          <a:p>
            <a:r>
              <a:rPr lang="en-US" sz="2800" b="1" dirty="0" smtClean="0">
                <a:cs typeface="Calibri" pitchFamily="34" charset="0"/>
              </a:rPr>
              <a:t>QR Code</a:t>
            </a:r>
            <a:endParaRPr lang="en-US" sz="2800" b="1" dirty="0">
              <a:cs typeface="Calibri" pitchFamily="34" charset="0"/>
            </a:endParaRPr>
          </a:p>
        </p:txBody>
      </p:sp>
      <p:pic>
        <p:nvPicPr>
          <p:cNvPr id="1026" name="Picture 2" descr="C:\Users\jschott\Desktop\Screens\doxo_qr_codes_mobi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600200"/>
            <a:ext cx="5105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62949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 txBox="1">
            <a:spLocks/>
          </p:cNvSpPr>
          <p:nvPr/>
        </p:nvSpPr>
        <p:spPr>
          <a:xfrm>
            <a:off x="1066800" y="2971800"/>
            <a:ext cx="6324600" cy="3207654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10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8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0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400" dirty="0" smtClean="0">
                <a:latin typeface="Adobe Garamond Pro Bold" pitchFamily="18" charset="0"/>
              </a:rPr>
              <a:t>Customers must feel </a:t>
            </a:r>
            <a:r>
              <a:rPr lang="en-US" sz="2400" dirty="0">
                <a:latin typeface="Adobe Garamond Pro Bold" pitchFamily="18" charset="0"/>
              </a:rPr>
              <a:t>comfortable</a:t>
            </a:r>
          </a:p>
          <a:p>
            <a:pPr>
              <a:buClr>
                <a:schemeClr val="bg1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400" dirty="0">
                <a:latin typeface="Adobe Garamond Pro Bold" pitchFamily="18" charset="0"/>
              </a:rPr>
              <a:t>Quality matters</a:t>
            </a:r>
          </a:p>
          <a:p>
            <a:pPr>
              <a:buClr>
                <a:schemeClr val="bg1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400" dirty="0" smtClean="0">
                <a:latin typeface="Adobe Garamond Pro Bold" pitchFamily="18" charset="0"/>
              </a:rPr>
              <a:t>Address the security concerns of your demographics</a:t>
            </a:r>
            <a:endParaRPr lang="en-US" sz="2400" dirty="0">
              <a:latin typeface="Adobe Garamond Pro Bold" pitchFamily="18" charset="0"/>
            </a:endParaRPr>
          </a:p>
          <a:p>
            <a:pPr>
              <a:buClr>
                <a:schemeClr val="bg1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400" dirty="0" smtClean="0">
                <a:latin typeface="Adobe Garamond Pro Bold" pitchFamily="18" charset="0"/>
              </a:rPr>
              <a:t>Collect </a:t>
            </a:r>
            <a:r>
              <a:rPr lang="en-US" sz="2400" dirty="0">
                <a:latin typeface="Adobe Garamond Pro Bold" pitchFamily="18" charset="0"/>
              </a:rPr>
              <a:t>the right </a:t>
            </a:r>
            <a:r>
              <a:rPr lang="en-US" sz="2400" dirty="0" smtClean="0">
                <a:latin typeface="Adobe Garamond Pro Bold" pitchFamily="18" charset="0"/>
              </a:rPr>
              <a:t>information</a:t>
            </a:r>
            <a:endParaRPr lang="en-US" sz="24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Courier New" pitchFamily="49" charset="0"/>
              <a:buChar char="o"/>
            </a:pPr>
            <a:endParaRPr lang="en-US" sz="24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800" b="1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574358" lvl="2" indent="-300038">
              <a:spcBef>
                <a:spcPts val="600"/>
              </a:spcBef>
              <a:buSzPct val="70000"/>
              <a:buFont typeface="Wingdings" pitchFamily="2" charset="2"/>
              <a:buChar char="ü"/>
            </a:pP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14500" y="152400"/>
            <a:ext cx="5715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2800" kern="1200" baseline="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sz="2400" b="1" i="1" dirty="0" smtClean="0">
                <a:solidFill>
                  <a:srgbClr val="DD8047"/>
                </a:solidFill>
              </a:rPr>
              <a:t>7 Truths of Customer Usefulness</a:t>
            </a:r>
            <a:endParaRPr lang="en-US" sz="2400" b="1" i="1" dirty="0">
              <a:solidFill>
                <a:srgbClr val="DD8047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616535054"/>
              </p:ext>
            </p:extLst>
          </p:nvPr>
        </p:nvGraphicFramePr>
        <p:xfrm>
          <a:off x="0" y="685800"/>
          <a:ext cx="91440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90675" y="5859959"/>
            <a:ext cx="7086600" cy="769441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en-US" sz="4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It just has to feel right! </a:t>
            </a:r>
            <a:endParaRPr lang="en-US" sz="4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13290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6" grpId="0"/>
      <p:bldP spid="6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claudon\Desktop\Picture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371476"/>
            <a:ext cx="9024876" cy="602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91612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claudon\Desktop\Picture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3774"/>
            <a:ext cx="9131300" cy="589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63034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 txBox="1">
            <a:spLocks/>
          </p:cNvSpPr>
          <p:nvPr/>
        </p:nvSpPr>
        <p:spPr>
          <a:xfrm>
            <a:off x="1066800" y="3193146"/>
            <a:ext cx="6324600" cy="3207654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10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8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0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400" dirty="0">
                <a:latin typeface="Adobe Garamond Pro Bold" pitchFamily="18" charset="0"/>
              </a:rPr>
              <a:t>When it comes to </a:t>
            </a:r>
            <a:r>
              <a:rPr lang="en-US" sz="2400" dirty="0" smtClean="0">
                <a:latin typeface="Adobe Garamond Pro Bold" pitchFamily="18" charset="0"/>
              </a:rPr>
              <a:t>bills, </a:t>
            </a:r>
            <a:r>
              <a:rPr lang="en-US" sz="2400" dirty="0">
                <a:latin typeface="Adobe Garamond Pro Bold" pitchFamily="18" charset="0"/>
              </a:rPr>
              <a:t>people fear </a:t>
            </a:r>
            <a:r>
              <a:rPr lang="en-US" sz="2400" dirty="0" smtClean="0">
                <a:latin typeface="Adobe Garamond Pro Bold" pitchFamily="18" charset="0"/>
              </a:rPr>
              <a:t>forgetting to pay.</a:t>
            </a:r>
            <a:endParaRPr lang="en-US" sz="2400" dirty="0">
              <a:latin typeface="Adobe Garamond Pro Bold" pitchFamily="18" charset="0"/>
            </a:endParaRPr>
          </a:p>
          <a:p>
            <a:pPr>
              <a:buClr>
                <a:schemeClr val="bg1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400" dirty="0" smtClean="0">
                <a:latin typeface="Adobe Garamond Pro Bold" pitchFamily="18" charset="0"/>
              </a:rPr>
              <a:t>Be proactive</a:t>
            </a:r>
            <a:endParaRPr lang="en-US" sz="2400" dirty="0">
              <a:latin typeface="Adobe Garamond Pro Bold" pitchFamily="18" charset="0"/>
            </a:endParaRPr>
          </a:p>
          <a:p>
            <a:pPr>
              <a:buClr>
                <a:schemeClr val="bg1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400" dirty="0" smtClean="0">
                <a:latin typeface="Adobe Garamond Pro Bold" pitchFamily="18" charset="0"/>
              </a:rPr>
              <a:t>Timely (and appropriate) </a:t>
            </a:r>
            <a:r>
              <a:rPr lang="en-US" sz="2400" dirty="0">
                <a:latin typeface="Adobe Garamond Pro Bold" pitchFamily="18" charset="0"/>
              </a:rPr>
              <a:t>reminders are </a:t>
            </a:r>
            <a:r>
              <a:rPr lang="en-US" sz="2400" dirty="0" smtClean="0">
                <a:latin typeface="Adobe Garamond Pro Bold" pitchFamily="18" charset="0"/>
              </a:rPr>
              <a:t>key </a:t>
            </a:r>
            <a:endParaRPr lang="en-US" sz="2400" dirty="0">
              <a:latin typeface="Adobe Garamond Pro Bold" pitchFamily="18" charset="0"/>
            </a:endParaRPr>
          </a:p>
          <a:p>
            <a:pPr>
              <a:buClr>
                <a:schemeClr val="bg1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400" dirty="0" smtClean="0">
                <a:latin typeface="Adobe Garamond Pro Bold" pitchFamily="18" charset="0"/>
              </a:rPr>
              <a:t>Past Due Courtesy Reminder Calls</a:t>
            </a:r>
          </a:p>
          <a:p>
            <a:pPr lvl="1">
              <a:buClr>
                <a:schemeClr val="bg1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000" dirty="0" smtClean="0">
                <a:latin typeface="Adobe Garamond Pro Bold" pitchFamily="18" charset="0"/>
              </a:rPr>
              <a:t>Customers appreciative</a:t>
            </a:r>
          </a:p>
          <a:p>
            <a:pPr lvl="1">
              <a:buClr>
                <a:schemeClr val="bg1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000" dirty="0" smtClean="0">
                <a:latin typeface="Adobe Garamond Pro Bold" pitchFamily="18" charset="0"/>
              </a:rPr>
              <a:t>Highly effective</a:t>
            </a:r>
            <a:endParaRPr lang="en-US" sz="2000" dirty="0">
              <a:latin typeface="Adobe Garamond Pro Bold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14500" y="152400"/>
            <a:ext cx="5715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2800" kern="1200" baseline="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sz="2400" b="1" i="1" dirty="0" smtClean="0">
                <a:solidFill>
                  <a:srgbClr val="DD8047"/>
                </a:solidFill>
              </a:rPr>
              <a:t>7 Truths of Customer Usefulness</a:t>
            </a:r>
            <a:endParaRPr lang="en-US" sz="2400" b="1" i="1" dirty="0">
              <a:solidFill>
                <a:srgbClr val="DD8047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670843570"/>
              </p:ext>
            </p:extLst>
          </p:nvPr>
        </p:nvGraphicFramePr>
        <p:xfrm>
          <a:off x="0" y="685800"/>
          <a:ext cx="91440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9029566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Diagram 32"/>
          <p:cNvGraphicFramePr/>
          <p:nvPr>
            <p:extLst>
              <p:ext uri="{D42A27DB-BD31-4B8C-83A1-F6EECF244321}">
                <p14:modId xmlns:p14="http://schemas.microsoft.com/office/powerpoint/2010/main" val="644468455"/>
              </p:ext>
            </p:extLst>
          </p:nvPr>
        </p:nvGraphicFramePr>
        <p:xfrm>
          <a:off x="38100" y="1905000"/>
          <a:ext cx="8953500" cy="3807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74720" y="2140803"/>
            <a:ext cx="7088080" cy="1284794"/>
            <a:chOff x="74720" y="2140803"/>
            <a:chExt cx="7088080" cy="1284794"/>
          </a:xfrm>
        </p:grpSpPr>
        <p:sp>
          <p:nvSpPr>
            <p:cNvPr id="6" name="Down Arrow 5"/>
            <p:cNvSpPr/>
            <p:nvPr/>
          </p:nvSpPr>
          <p:spPr>
            <a:xfrm>
              <a:off x="500715" y="2968724"/>
              <a:ext cx="257175" cy="436780"/>
            </a:xfrm>
            <a:prstGeom prst="downArrow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4720" y="2140803"/>
              <a:ext cx="1144480" cy="830997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Bill Ready Email</a:t>
              </a:r>
              <a:br>
                <a:rPr lang="en-US" sz="1600" dirty="0" smtClean="0"/>
              </a:br>
              <a:endParaRPr lang="en-US" sz="1600" dirty="0"/>
            </a:p>
          </p:txBody>
        </p:sp>
        <p:sp>
          <p:nvSpPr>
            <p:cNvPr id="13" name="Down Arrow 12"/>
            <p:cNvSpPr/>
            <p:nvPr/>
          </p:nvSpPr>
          <p:spPr>
            <a:xfrm>
              <a:off x="2026195" y="2977654"/>
              <a:ext cx="257175" cy="436780"/>
            </a:xfrm>
            <a:prstGeom prst="downArrow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00200" y="2147248"/>
              <a:ext cx="1143000" cy="830997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Bill Pay Reminder Email 1</a:t>
              </a:r>
              <a:endParaRPr lang="en-US" sz="1600" dirty="0"/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4312195" y="2988817"/>
              <a:ext cx="257175" cy="436780"/>
            </a:xfrm>
            <a:prstGeom prst="downArrow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886200" y="2160896"/>
              <a:ext cx="1143000" cy="830997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Bill Pay Reminder Email 2</a:t>
              </a:r>
              <a:endParaRPr lang="en-US" sz="1600" dirty="0"/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6369595" y="2988817"/>
              <a:ext cx="257175" cy="436780"/>
            </a:xfrm>
            <a:prstGeom prst="downArrow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43600" y="2160896"/>
              <a:ext cx="1219200" cy="830997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Bill Ready / Last Chance Email</a:t>
              </a:r>
              <a:endParaRPr lang="en-US" sz="16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886199" y="4204136"/>
            <a:ext cx="4524703" cy="1529764"/>
            <a:chOff x="3886199" y="4204136"/>
            <a:chExt cx="4524703" cy="1529764"/>
          </a:xfrm>
        </p:grpSpPr>
        <p:sp>
          <p:nvSpPr>
            <p:cNvPr id="19" name="Down Arrow 18"/>
            <p:cNvSpPr/>
            <p:nvPr/>
          </p:nvSpPr>
          <p:spPr>
            <a:xfrm rot="10800000">
              <a:off x="4315977" y="4214060"/>
              <a:ext cx="257175" cy="436780"/>
            </a:xfrm>
            <a:prstGeom prst="downArrow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86199" y="4650840"/>
              <a:ext cx="1111469" cy="107721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Pre-Late Fee Courtesy Call</a:t>
              </a:r>
              <a:endParaRPr lang="en-US" sz="1600" dirty="0"/>
            </a:p>
          </p:txBody>
        </p:sp>
        <p:sp>
          <p:nvSpPr>
            <p:cNvPr id="23" name="Down Arrow 22"/>
            <p:cNvSpPr/>
            <p:nvPr/>
          </p:nvSpPr>
          <p:spPr>
            <a:xfrm rot="10800000">
              <a:off x="7697679" y="4204136"/>
              <a:ext cx="257175" cy="436780"/>
            </a:xfrm>
            <a:prstGeom prst="downArrow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267902" y="4640916"/>
              <a:ext cx="1143000" cy="107721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Pre-Disconnect  Courtesy Call 2</a:t>
              </a:r>
              <a:endParaRPr lang="en-US" sz="1600" dirty="0"/>
            </a:p>
          </p:txBody>
        </p:sp>
        <p:sp>
          <p:nvSpPr>
            <p:cNvPr id="25" name="Down Arrow 24"/>
            <p:cNvSpPr/>
            <p:nvPr/>
          </p:nvSpPr>
          <p:spPr>
            <a:xfrm rot="10800000">
              <a:off x="6402279" y="4219902"/>
              <a:ext cx="257175" cy="436780"/>
            </a:xfrm>
            <a:prstGeom prst="downArrow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972502" y="4656682"/>
              <a:ext cx="1143000" cy="107721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Pre-Disconnect  Courtesy Call 1</a:t>
              </a:r>
              <a:endParaRPr lang="en-US" sz="1600" dirty="0"/>
            </a:p>
          </p:txBody>
        </p:sp>
      </p:grpSp>
      <p:sp>
        <p:nvSpPr>
          <p:cNvPr id="27" name="Title 1"/>
          <p:cNvSpPr txBox="1">
            <a:spLocks/>
          </p:cNvSpPr>
          <p:nvPr/>
        </p:nvSpPr>
        <p:spPr>
          <a:xfrm>
            <a:off x="609600" y="762000"/>
            <a:ext cx="8534400" cy="5334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Be Proactive // But Not a Nuisance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7711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40424" y="2114550"/>
            <a:ext cx="5069776" cy="3505200"/>
          </a:xfrm>
          <a:prstGeom prst="rect">
            <a:avLst/>
          </a:prstGeom>
          <a:noFill/>
          <a:ln>
            <a:noFill/>
            <a:headEnd/>
            <a:tailEnd/>
          </a:ln>
          <a:effectLst>
            <a:innerShdw blurRad="114300">
              <a:prstClr val="black"/>
            </a:innerShdw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91440" bIns="91440"/>
          <a:lstStyle/>
          <a:p>
            <a:pPr marL="569913" lvl="1" indent="-279400">
              <a:spcBef>
                <a:spcPts val="600"/>
              </a:spcBef>
              <a:buClr>
                <a:srgbClr val="9B2D1F"/>
              </a:buClr>
              <a:buSzPct val="70000"/>
              <a:buFont typeface="Wingdings" pitchFamily="2" charset="2"/>
              <a:buChar char="ü"/>
              <a:tabLst>
                <a:tab pos="569913" algn="l"/>
              </a:tabLst>
              <a:defRPr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</a:rPr>
              <a:t>Manage multiple notification campaigns</a:t>
            </a:r>
          </a:p>
          <a:p>
            <a:pPr marL="569913" lvl="1" indent="-279400">
              <a:spcBef>
                <a:spcPts val="600"/>
              </a:spcBef>
              <a:buClr>
                <a:srgbClr val="9B2D1F"/>
              </a:buClr>
              <a:buSzPct val="70000"/>
              <a:buFont typeface="Wingdings" pitchFamily="2" charset="2"/>
              <a:buChar char="ü"/>
              <a:tabLst>
                <a:tab pos="569913" algn="l"/>
              </a:tabLst>
              <a:defRPr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</a:rPr>
              <a:t>Deliver customer-specific messages with data from your CIS database</a:t>
            </a:r>
          </a:p>
          <a:p>
            <a:pPr marL="569913" lvl="1" indent="-279400">
              <a:spcBef>
                <a:spcPts val="600"/>
              </a:spcBef>
              <a:buClr>
                <a:srgbClr val="9B2D1F"/>
              </a:buClr>
              <a:buSzPct val="70000"/>
              <a:buFont typeface="Wingdings" pitchFamily="2" charset="2"/>
              <a:buChar char="ü"/>
              <a:tabLst>
                <a:tab pos="569913" algn="l"/>
              </a:tabLst>
              <a:defRPr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</a:rPr>
              <a:t>“Press-2-to-Pay” to enter CIS and make payment</a:t>
            </a:r>
          </a:p>
          <a:p>
            <a:pPr marL="569913" lvl="1" indent="-279400">
              <a:spcBef>
                <a:spcPts val="600"/>
              </a:spcBef>
              <a:buClr>
                <a:srgbClr val="9B2D1F"/>
              </a:buClr>
              <a:buSzPct val="70000"/>
              <a:buFont typeface="Wingdings" pitchFamily="2" charset="2"/>
              <a:buChar char="ü"/>
              <a:tabLst>
                <a:tab pos="569913" algn="l"/>
              </a:tabLst>
              <a:defRPr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</a:rPr>
              <a:t>High volume callouts, email alerts, and text messages</a:t>
            </a:r>
          </a:p>
          <a:p>
            <a:pPr marL="569913" lvl="1" indent="-279400">
              <a:spcBef>
                <a:spcPts val="600"/>
              </a:spcBef>
              <a:buClr>
                <a:srgbClr val="9B2D1F"/>
              </a:buClr>
              <a:buSzPct val="70000"/>
              <a:buFont typeface="Wingdings" pitchFamily="2" charset="2"/>
              <a:buChar char="ü"/>
              <a:tabLst>
                <a:tab pos="569913" algn="l"/>
              </a:tabLst>
              <a:defRPr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</a:rPr>
              <a:t>Recorded voice or text-to-speech</a:t>
            </a:r>
          </a:p>
          <a:p>
            <a:pPr marL="569913" lvl="1" indent="-279400">
              <a:spcBef>
                <a:spcPts val="600"/>
              </a:spcBef>
              <a:spcAft>
                <a:spcPts val="600"/>
              </a:spcAft>
              <a:buClr>
                <a:srgbClr val="D34817"/>
              </a:buClr>
              <a:buSzPct val="70000"/>
              <a:tabLst>
                <a:tab pos="569913" algn="l"/>
              </a:tabLst>
              <a:defRPr/>
            </a:pPr>
            <a:r>
              <a:rPr lang="en-US" sz="2000" b="1" u="sng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</a:rPr>
              <a:t>Benefits:</a:t>
            </a:r>
          </a:p>
          <a:p>
            <a:pPr marL="569913" lvl="1" indent="-279400">
              <a:spcAft>
                <a:spcPts val="200"/>
              </a:spcAft>
              <a:buClr>
                <a:srgbClr val="9B2D1F"/>
              </a:buClr>
              <a:buSzPct val="70000"/>
              <a:buFont typeface="Wingdings" charset="2"/>
              <a:buChar char="§"/>
              <a:tabLst>
                <a:tab pos="569913" algn="l"/>
              </a:tabLst>
              <a:defRPr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</a:rPr>
              <a:t>Proactive notifications ensure customers are informed and satisfied </a:t>
            </a:r>
          </a:p>
          <a:p>
            <a:pPr marL="569913" lvl="1" indent="-279400">
              <a:spcAft>
                <a:spcPts val="200"/>
              </a:spcAft>
              <a:buClr>
                <a:srgbClr val="9B2D1F"/>
              </a:buClr>
              <a:buSzPct val="70000"/>
              <a:buFont typeface="Wingdings" charset="2"/>
              <a:buChar char="§"/>
              <a:tabLst>
                <a:tab pos="569913" algn="l"/>
              </a:tabLst>
              <a:defRPr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</a:rPr>
              <a:t>Reduce delinquencies and shutoffs from 30-70%</a:t>
            </a:r>
          </a:p>
          <a:p>
            <a:pPr marL="338138" indent="-109538">
              <a:spcBef>
                <a:spcPts val="1200"/>
              </a:spcBef>
              <a:defRPr/>
            </a:pPr>
            <a:endParaRPr lang="en-US" sz="1600" kern="0" dirty="0">
              <a:solidFill>
                <a:srgbClr val="9B2D1F">
                  <a:lumMod val="75000"/>
                </a:srgbClr>
              </a:solidFill>
              <a:latin typeface="Myriad Pro Ligh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0550" y="1600200"/>
            <a:ext cx="769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D34817"/>
                </a:solidFill>
                <a:latin typeface="Calibri" pitchFamily="34" charset="0"/>
                <a:cs typeface="Calibri" pitchFamily="34" charset="0"/>
              </a:rPr>
              <a:t>Automatically notify thousands of customers in minutes</a:t>
            </a:r>
          </a:p>
          <a:p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95584" y="2133600"/>
            <a:ext cx="350520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9913" lvl="1" indent="-279400">
              <a:spcBef>
                <a:spcPts val="600"/>
              </a:spcBef>
              <a:spcAft>
                <a:spcPts val="600"/>
              </a:spcAft>
              <a:buClr>
                <a:srgbClr val="D34817"/>
              </a:buClr>
              <a:buSzPct val="70000"/>
              <a:tabLst>
                <a:tab pos="569913" algn="l"/>
              </a:tabLst>
              <a:defRPr/>
            </a:pPr>
            <a:r>
              <a:rPr lang="en-US" b="1" u="sng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</a:rPr>
              <a:t>Examples:</a:t>
            </a:r>
          </a:p>
          <a:p>
            <a:pPr marL="569913" lvl="1" indent="-279400">
              <a:buClr>
                <a:srgbClr val="9B2D1F"/>
              </a:buClr>
              <a:buSzPct val="70000"/>
              <a:buFont typeface="Wingdings" charset="2"/>
              <a:buChar char="§"/>
              <a:tabLst>
                <a:tab pos="569913" algn="l"/>
              </a:tabLst>
              <a:defRPr/>
            </a:pPr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</a:rPr>
              <a:t>Past-due courtesy notices</a:t>
            </a:r>
          </a:p>
          <a:p>
            <a:pPr marL="569913" lvl="1" indent="-279400">
              <a:buClr>
                <a:srgbClr val="9B2D1F"/>
              </a:buClr>
              <a:buSzPct val="70000"/>
              <a:buFont typeface="Wingdings" charset="2"/>
              <a:buChar char="§"/>
              <a:tabLst>
                <a:tab pos="569913" algn="l"/>
              </a:tabLst>
              <a:defRPr/>
            </a:pPr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</a:rPr>
              <a:t>Service interruptions</a:t>
            </a:r>
          </a:p>
          <a:p>
            <a:pPr marL="569913" lvl="1" indent="-279400">
              <a:buClr>
                <a:srgbClr val="9B2D1F"/>
              </a:buClr>
              <a:buSzPct val="70000"/>
              <a:buFont typeface="Wingdings" charset="2"/>
              <a:buChar char="§"/>
              <a:tabLst>
                <a:tab pos="569913" algn="l"/>
              </a:tabLst>
              <a:defRPr/>
            </a:pPr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</a:rPr>
              <a:t>Boil alerts</a:t>
            </a:r>
          </a:p>
          <a:p>
            <a:pPr marL="569913" lvl="1" indent="-279400">
              <a:buClr>
                <a:srgbClr val="9B2D1F"/>
              </a:buClr>
              <a:buSzPct val="70000"/>
              <a:buFont typeface="Wingdings" charset="2"/>
              <a:buChar char="§"/>
              <a:tabLst>
                <a:tab pos="569913" algn="l"/>
              </a:tabLst>
              <a:defRPr/>
            </a:pPr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</a:rPr>
              <a:t>Weather alerts</a:t>
            </a:r>
          </a:p>
          <a:p>
            <a:pPr marL="569913" lvl="1" indent="-279400">
              <a:buClr>
                <a:srgbClr val="9B2D1F"/>
              </a:buClr>
              <a:buSzPct val="70000"/>
              <a:buFont typeface="Wingdings" charset="2"/>
              <a:buChar char="§"/>
              <a:tabLst>
                <a:tab pos="569913" algn="l"/>
              </a:tabLst>
              <a:defRPr/>
            </a:pPr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</a:rPr>
              <a:t>Water restriction notices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Arial Black" pitchFamily="34" charset="0"/>
              </a:rPr>
              <a:t>Notifications</a:t>
            </a:r>
            <a:endParaRPr lang="en-US" sz="2800" dirty="0">
              <a:latin typeface="Arial Black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810250" y="4103072"/>
            <a:ext cx="3105150" cy="1078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867400" y="4191000"/>
            <a:ext cx="2971800" cy="119137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6075" indent="-217488" algn="ctr">
              <a:spcBef>
                <a:spcPct val="20000"/>
              </a:spcBef>
              <a:spcAft>
                <a:spcPts val="300"/>
              </a:spcAft>
              <a:tabLst>
                <a:tab pos="346075" algn="l"/>
              </a:tabLst>
              <a:defRPr/>
            </a:pPr>
            <a:r>
              <a:rPr lang="en-US" sz="1200" b="1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itchFamily="34" charset="0"/>
                <a:cs typeface="Calibri" pitchFamily="34" charset="0"/>
              </a:rPr>
              <a:t>Call Samples (click to listen)</a:t>
            </a:r>
          </a:p>
          <a:p>
            <a:pPr marL="346075" indent="-217488">
              <a:spcBef>
                <a:spcPct val="20000"/>
              </a:spcBef>
              <a:spcAft>
                <a:spcPts val="300"/>
              </a:spcAft>
              <a:buFont typeface="Wingdings 3"/>
              <a:buChar char="w"/>
              <a:tabLst>
                <a:tab pos="346075" algn="l"/>
              </a:tabLst>
              <a:defRPr/>
            </a:pPr>
            <a:r>
              <a:rPr lang="en-US" sz="1200" b="1" u="sng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  <a:cs typeface="Calibri" pitchFamily="34" charset="0"/>
              </a:rPr>
              <a:t>Past </a:t>
            </a:r>
            <a:r>
              <a:rPr lang="en-US" sz="1200" b="1" u="sng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  <a:cs typeface="Calibri" pitchFamily="34" charset="0"/>
              </a:rPr>
              <a:t>Due Courtesy </a:t>
            </a:r>
            <a:r>
              <a:rPr lang="en-US" sz="1200" b="1" u="sng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  <a:cs typeface="Calibri" pitchFamily="34" charset="0"/>
              </a:rPr>
              <a:t>Call</a:t>
            </a:r>
          </a:p>
          <a:p>
            <a:pPr marL="346075" indent="-217488">
              <a:spcBef>
                <a:spcPct val="20000"/>
              </a:spcBef>
              <a:spcAft>
                <a:spcPts val="300"/>
              </a:spcAft>
              <a:buFont typeface="Wingdings 3"/>
              <a:buChar char="w"/>
              <a:tabLst>
                <a:tab pos="346075" algn="l"/>
              </a:tabLst>
              <a:defRPr/>
            </a:pPr>
            <a:r>
              <a:rPr lang="en-US" sz="1200" b="1" u="sng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  <a:cs typeface="Calibri" pitchFamily="34" charset="0"/>
              </a:rPr>
              <a:t>Boil Water Notice</a:t>
            </a:r>
            <a:endParaRPr lang="en-US" sz="1200" b="1" u="sng" kern="0" dirty="0">
              <a:solidFill>
                <a:prstClr val="black">
                  <a:lumMod val="95000"/>
                  <a:lumOff val="5000"/>
                </a:prstClr>
              </a:solidFill>
              <a:latin typeface="Calibri" pitchFamily="34" charset="0"/>
              <a:cs typeface="Calibri" pitchFamily="34" charset="0"/>
            </a:endParaRPr>
          </a:p>
          <a:p>
            <a:pPr marL="346075" indent="-217488">
              <a:spcBef>
                <a:spcPct val="20000"/>
              </a:spcBef>
              <a:spcAft>
                <a:spcPts val="300"/>
              </a:spcAft>
              <a:buFont typeface="Wingdings 3"/>
              <a:buChar char="w"/>
              <a:tabLst>
                <a:tab pos="346075" algn="l"/>
              </a:tabLst>
              <a:defRPr/>
            </a:pPr>
            <a:endParaRPr lang="en-US" sz="1200" b="1" u="sng" kern="0" dirty="0">
              <a:solidFill>
                <a:prstClr val="black">
                  <a:lumMod val="85000"/>
                  <a:lumOff val="15000"/>
                </a:prst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Glendale Delinquency Notic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924800" y="44958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4434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claudon\AppData\Local\Microsoft\Windows\Temporary Internet Files\Content.Outlook\B40NYKDT\1Alertworks Details Scre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855"/>
            <a:ext cx="9144000" cy="643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2875" y="847725"/>
            <a:ext cx="1905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17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3505200" cy="18621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91200" y="4038601"/>
            <a:ext cx="1447800" cy="2569366"/>
          </a:xfrm>
          <a:prstGeom prst="rect">
            <a:avLst/>
          </a:prstGeom>
          <a:solidFill>
            <a:srgbClr val="F4B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4800" y="4038600"/>
            <a:ext cx="1371600" cy="256936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7600" y="4038602"/>
            <a:ext cx="1447800" cy="25693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2115115"/>
            <a:ext cx="3581400" cy="1600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</a:rPr>
              <a:t>Questions?</a:t>
            </a:r>
            <a:endParaRPr lang="en-US" sz="3200" i="1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35821" y="304800"/>
            <a:ext cx="4779579" cy="34105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   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2438400"/>
            <a:ext cx="4572000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67200" y="339774"/>
            <a:ext cx="457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Karen Thoreson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President/COO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kthoreson@transformgov.org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888-496-0944</a:t>
            </a:r>
          </a:p>
          <a:p>
            <a:endParaRPr lang="en-US" sz="2400" dirty="0">
              <a:solidFill>
                <a:prstClr val="black"/>
              </a:solidFill>
            </a:endParaRPr>
          </a:p>
          <a:p>
            <a:r>
              <a:rPr lang="en-US" sz="2400" b="1" dirty="0" smtClean="0">
                <a:solidFill>
                  <a:prstClr val="black"/>
                </a:solidFill>
              </a:rPr>
              <a:t>Pamela Muse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West Regional Director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pmuse@transformgov.org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888-468-6450</a:t>
            </a:r>
          </a:p>
          <a:p>
            <a:pPr algn="ctr"/>
            <a:endParaRPr lang="en-US" sz="2400" dirty="0">
              <a:solidFill>
                <a:prstClr val="black"/>
              </a:solidFill>
            </a:endParaRPr>
          </a:p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3962400"/>
            <a:ext cx="3581400" cy="2645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100" name="Picture 4" descr="http://statesthattouch.files.wordpress.com/2011/03/desierto_de_arizona1-68180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0"/>
            <a:ext cx="3547269" cy="26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07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>
          <a:xfrm>
            <a:off x="609600" y="762000"/>
            <a:ext cx="8534400" cy="5334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Build an Accurate Contact Database</a:t>
            </a:r>
            <a:endParaRPr lang="en-US" sz="2800" b="1" dirty="0"/>
          </a:p>
        </p:txBody>
      </p:sp>
      <p:sp>
        <p:nvSpPr>
          <p:cNvPr id="21" name="Text Placeholder 2"/>
          <p:cNvSpPr txBox="1">
            <a:spLocks/>
          </p:cNvSpPr>
          <p:nvPr/>
        </p:nvSpPr>
        <p:spPr>
          <a:xfrm>
            <a:off x="1371600" y="1897746"/>
            <a:ext cx="6400800" cy="2750454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10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8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0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Customers will want you to have their contact info!</a:t>
            </a:r>
          </a:p>
          <a:p>
            <a:pPr lvl="1">
              <a:buFont typeface="Arial" pitchFamily="34" charset="0"/>
              <a:buChar char="•"/>
            </a:pP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Home Number</a:t>
            </a:r>
          </a:p>
          <a:p>
            <a:pPr lvl="1">
              <a:buFont typeface="Arial" pitchFamily="34" charset="0"/>
              <a:buChar char="•"/>
            </a:pP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Mobile Number</a:t>
            </a:r>
          </a:p>
          <a:p>
            <a:pPr lvl="1">
              <a:buFont typeface="Arial" pitchFamily="34" charset="0"/>
              <a:buChar char="•"/>
            </a:pP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Email</a:t>
            </a:r>
          </a:p>
          <a:p>
            <a:pPr lvl="1">
              <a:buFont typeface="Arial" pitchFamily="34" charset="0"/>
              <a:buChar char="•"/>
            </a:pP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Text</a:t>
            </a:r>
          </a:p>
          <a:p>
            <a:pPr marL="0" indent="0" algn="ctr">
              <a:buNone/>
            </a:pP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1800" b="1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574358" lvl="2" indent="-300038" algn="ctr">
              <a:spcBef>
                <a:spcPts val="600"/>
              </a:spcBef>
              <a:buSzPct val="70000"/>
              <a:buFont typeface="Wingdings" pitchFamily="2" charset="2"/>
              <a:buChar char="ü"/>
            </a:pP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2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 txBox="1">
            <a:spLocks/>
          </p:cNvSpPr>
          <p:nvPr/>
        </p:nvSpPr>
        <p:spPr>
          <a:xfrm>
            <a:off x="1066800" y="3193146"/>
            <a:ext cx="6324600" cy="3207654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10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8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0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400" dirty="0">
                <a:latin typeface="Adobe Garamond Pro Bold" pitchFamily="18" charset="0"/>
              </a:rPr>
              <a:t>People use things that they deem valuable</a:t>
            </a:r>
          </a:p>
          <a:p>
            <a:pPr>
              <a:buClr>
                <a:schemeClr val="bg1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400" dirty="0">
                <a:latin typeface="Adobe Garamond Pro Bold" pitchFamily="18" charset="0"/>
              </a:rPr>
              <a:t>Provide </a:t>
            </a:r>
            <a:r>
              <a:rPr lang="en-US" sz="2400" dirty="0" smtClean="0">
                <a:latin typeface="Adobe Garamond Pro Bold" pitchFamily="18" charset="0"/>
              </a:rPr>
              <a:t>useful features and functions</a:t>
            </a:r>
          </a:p>
          <a:p>
            <a:pPr>
              <a:buClr>
                <a:schemeClr val="bg1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400" dirty="0" smtClean="0">
                <a:latin typeface="Adobe Garamond Pro Bold" pitchFamily="18" charset="0"/>
              </a:rPr>
              <a:t>Is your customer self-service solution valued?</a:t>
            </a:r>
            <a:endParaRPr lang="en-US" sz="2400" dirty="0">
              <a:latin typeface="Adobe Garamond Pro Bold" pitchFamily="18" charset="0"/>
            </a:endParaRPr>
          </a:p>
          <a:p>
            <a:pPr marL="574358" lvl="2" indent="-300038">
              <a:spcBef>
                <a:spcPts val="600"/>
              </a:spcBef>
              <a:buSzPct val="70000"/>
              <a:buFont typeface="Wingdings" pitchFamily="2" charset="2"/>
              <a:buChar char="ü"/>
            </a:pP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14500" y="152400"/>
            <a:ext cx="5715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2800" kern="1200" baseline="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sz="2400" b="1" i="1" dirty="0" smtClean="0">
                <a:solidFill>
                  <a:srgbClr val="DD8047"/>
                </a:solidFill>
              </a:rPr>
              <a:t>7 Truths of Customer Usefulness</a:t>
            </a:r>
            <a:endParaRPr lang="en-US" sz="2400" b="1" i="1" dirty="0">
              <a:solidFill>
                <a:srgbClr val="DD8047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220939492"/>
              </p:ext>
            </p:extLst>
          </p:nvPr>
        </p:nvGraphicFramePr>
        <p:xfrm>
          <a:off x="0" y="685800"/>
          <a:ext cx="91440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470649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schott\Desktop\Demo\Register - Main P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382000" cy="686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250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schott\Desktop\Demo\Register - Account Info - Account Detai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296422" cy="692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96916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schott\Desktop\Demo\Register-Turn Paperless 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79543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83759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jschott\Desktop\Demo\Register - Account Info - Consumption Histo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3629"/>
            <a:ext cx="81438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43100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schott\Desktop\Demo\Register - Account Info - PaymentHisto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8142"/>
            <a:ext cx="8077909" cy="683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43100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schott\Desktop\Demo\Register - Account Info - Statemen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06" y="18143"/>
            <a:ext cx="8394794" cy="688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43719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schott\Desktop\Demo\Register - Account Info - Account Detai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296422" cy="692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52758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schott\Desktop\Demo\Register - Payment P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-914400"/>
            <a:ext cx="8618085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81182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22123"/>
            <a:ext cx="9144000" cy="6858000"/>
          </a:xfrm>
          <a:prstGeom prst="rect">
            <a:avLst/>
          </a:prstGeom>
          <a:solidFill>
            <a:srgbClr val="D0DAD2"/>
          </a:solidFill>
          <a:ln>
            <a:solidFill>
              <a:srgbClr val="EE9A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24020" y="5765538"/>
            <a:ext cx="2562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January 30, 2014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324020" y="4374910"/>
            <a:ext cx="4086180" cy="1171575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2800" kern="1200" baseline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300"/>
              </a:spcAft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Calibri" pitchFamily="34" charset="0"/>
              </a:rPr>
              <a:t>Presentation Lead by --</a:t>
            </a:r>
          </a:p>
          <a:p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Calibri" pitchFamily="34" charset="0"/>
              </a:rPr>
              <a:t>John Schott, President and CEO, TWI</a:t>
            </a:r>
          </a:p>
        </p:txBody>
      </p:sp>
      <p:pic>
        <p:nvPicPr>
          <p:cNvPr id="7" name="Picture 2" descr="Z:\Pictures and Logos\AFI 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358875"/>
            <a:ext cx="1527744" cy="81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:\Department Folders\Marketing\Logos\Summation360 a TWI innovation final\summation3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4472359"/>
            <a:ext cx="2667000" cy="4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85800" y="762000"/>
            <a:ext cx="7620000" cy="18288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2800" kern="1200" baseline="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Tahoma" pitchFamily="34" charset="0"/>
                <a:cs typeface="Tahoma" pitchFamily="34" charset="0"/>
              </a:rPr>
              <a:t>Lunch and Learn</a:t>
            </a:r>
            <a:b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Tahoma" pitchFamily="34" charset="0"/>
                <a:cs typeface="Tahoma" pitchFamily="34" charset="0"/>
              </a:rPr>
            </a:b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Tahoma" pitchFamily="34" charset="0"/>
                <a:cs typeface="Tahoma" pitchFamily="34" charset="0"/>
              </a:rPr>
              <a:t/>
            </a:r>
            <a:b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Tahoma" pitchFamily="34" charset="0"/>
                <a:cs typeface="Tahoma" pitchFamily="34" charset="0"/>
              </a:rPr>
            </a:b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Tahoma" pitchFamily="34" charset="0"/>
                <a:cs typeface="Tahoma" pitchFamily="34" charset="0"/>
              </a:rPr>
              <a:t>Utility e-Billing / e-Payment Programs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Tahoma" pitchFamily="34" charset="0"/>
                <a:cs typeface="Tahoma" pitchFamily="34" charset="0"/>
              </a:rPr>
              <a:t/>
            </a:r>
            <a:b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Tahoma" pitchFamily="34" charset="0"/>
                <a:cs typeface="Tahoma" pitchFamily="34" charset="0"/>
              </a:rPr>
            </a:b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000" y="2743200"/>
            <a:ext cx="5181600" cy="1392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Tahoma" pitchFamily="34" charset="0"/>
                <a:cs typeface="Tahoma" pitchFamily="34" charset="0"/>
              </a:rPr>
              <a:t>Sponsors:</a:t>
            </a:r>
          </a:p>
          <a:p>
            <a:pPr algn="ctr">
              <a:spcBef>
                <a:spcPts val="900"/>
              </a:spcBef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Tahoma" pitchFamily="34" charset="0"/>
                <a:cs typeface="Tahoma" pitchFamily="34" charset="0"/>
              </a:rPr>
              <a:t>The City of Mesa</a:t>
            </a:r>
          </a:p>
          <a:p>
            <a:pPr algn="ctr">
              <a:spcBef>
                <a:spcPts val="600"/>
              </a:spcBef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Tahoma" pitchFamily="34" charset="0"/>
                <a:cs typeface="Tahoma" pitchFamily="34" charset="0"/>
              </a:rPr>
              <a:t>The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Tahoma" pitchFamily="34" charset="0"/>
                <a:cs typeface="Tahoma" pitchFamily="34" charset="0"/>
              </a:rPr>
              <a:t>Alliance for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Tahoma" pitchFamily="34" charset="0"/>
                <a:cs typeface="Tahoma" pitchFamily="34" charset="0"/>
              </a:rPr>
              <a:t>Innovation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Tahoma" pitchFamily="34" charset="0"/>
                <a:cs typeface="Tahoma" pitchFamily="34" charset="0"/>
              </a:rPr>
              <a:t/>
            </a:r>
            <a:b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Tahoma" pitchFamily="34" charset="0"/>
                <a:cs typeface="Tahoma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23498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schott\Desktop\Demo\Register - Start AutoP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685800"/>
            <a:ext cx="7920092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81182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C:\Users\jschott\Desktop\Auto Pay Emails\Auto Pay Successful and Credit Card Updat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5807"/>
            <a:ext cx="8077200" cy="316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jschott\Desktop\Auto Pay Emails\Auto Pay Successfu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" y="83008"/>
            <a:ext cx="8066649" cy="302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05830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jschott\Desktop\Auto Pay Emails\Auto Pay Declined Due to Account Shutof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48501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jschott\Desktop\Auto Pay Emails\Auto Pay Declined Due to Insufficient Fund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8204"/>
            <a:ext cx="9144000" cy="221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schott\Desktop\Auto Pay Emails\Auto Pay No Payment Required due to Zero Balanc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4724400"/>
            <a:ext cx="6143626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46231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schott\Desktop\Demo\Register - Account Info - Account Detai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296422" cy="692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90577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jschott\Desktop\Demo\Register - Accounts P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4371"/>
            <a:ext cx="6934200" cy="669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43100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jschott\Desktop\Demo\Captur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753810" cy="653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43719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schott\Desktop\Demo\Register - RemoveAcccou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21771"/>
            <a:ext cx="82405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81182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7170"/>
            <a:ext cx="8229600" cy="533400"/>
          </a:xfrm>
        </p:spPr>
        <p:txBody>
          <a:bodyPr/>
          <a:lstStyle/>
          <a:p>
            <a:r>
              <a:rPr lang="en-US" sz="2800" b="1" dirty="0" smtClean="0">
                <a:latin typeface="+mj-lt"/>
              </a:rPr>
              <a:t>Made it!</a:t>
            </a:r>
            <a:endParaRPr lang="en-US" sz="2800" b="1" dirty="0">
              <a:latin typeface="+mj-lt"/>
            </a:endParaRPr>
          </a:p>
        </p:txBody>
      </p:sp>
      <p:pic>
        <p:nvPicPr>
          <p:cNvPr id="2050" name="Picture 2" descr="http://media.nj.com/olympics_main/photo/11411638-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077200" cy="535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42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claudon\Desktop\Picture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9526"/>
            <a:ext cx="7772229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41168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claudon\Desktop\Picture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172326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bclaudon\Desktop\Picture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730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41168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schott\Desktop\Screens\Seattle Times USPS Sat Deliver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05" y="0"/>
            <a:ext cx="74521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95029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claudon\Desktop\Picture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-19051"/>
            <a:ext cx="7924800" cy="688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55220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7170"/>
            <a:ext cx="8229600" cy="533400"/>
          </a:xfrm>
        </p:spPr>
        <p:txBody>
          <a:bodyPr/>
          <a:lstStyle/>
          <a:p>
            <a:r>
              <a:rPr lang="en-US" b="1" dirty="0" smtClean="0">
                <a:latin typeface="+mj-lt"/>
              </a:rPr>
              <a:t>The Benefits of Usefulness</a:t>
            </a:r>
            <a:endParaRPr lang="en-US" sz="2800" b="1" dirty="0">
              <a:latin typeface="+mj-lt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219200" y="3867151"/>
            <a:ext cx="6400800" cy="2609849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10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8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0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9B2D1F"/>
              </a:buClr>
              <a:buFont typeface="Wingdings"/>
              <a:buNone/>
            </a:pPr>
            <a:r>
              <a:rPr lang="en-US" sz="2400" b="1" dirty="0" smtClean="0">
                <a:ln w="1905"/>
                <a:solidFill>
                  <a:prstClr val="black">
                    <a:lumMod val="50000"/>
                    <a:lumOff val="50000"/>
                  </a:prst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Like the Field of Dreams …</a:t>
            </a:r>
          </a:p>
          <a:p>
            <a:pPr marL="0" indent="0" algn="ctr">
              <a:spcBef>
                <a:spcPts val="0"/>
              </a:spcBef>
              <a:buClr>
                <a:srgbClr val="9B2D1F"/>
              </a:buClr>
              <a:buFont typeface="Wingdings"/>
              <a:buNone/>
            </a:pPr>
            <a:endParaRPr lang="en-US" sz="2400" b="1" dirty="0" smtClean="0">
              <a:ln w="1905"/>
              <a:solidFill>
                <a:prstClr val="black">
                  <a:lumMod val="50000"/>
                  <a:lumOff val="50000"/>
                </a:prst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algn="ctr">
              <a:spcBef>
                <a:spcPts val="0"/>
              </a:spcBef>
              <a:buClr>
                <a:srgbClr val="9B2D1F"/>
              </a:buClr>
              <a:buFont typeface="Wingdings"/>
              <a:buNone/>
            </a:pPr>
            <a:r>
              <a:rPr lang="en-US" sz="4400" b="1" dirty="0" smtClean="0">
                <a:ln w="1905"/>
                <a:gradFill>
                  <a:gsLst>
                    <a:gs pos="0">
                      <a:srgbClr val="855D5D">
                        <a:shade val="20000"/>
                        <a:satMod val="200000"/>
                      </a:srgbClr>
                    </a:gs>
                    <a:gs pos="78000">
                      <a:srgbClr val="855D5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855D5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“Make it easy, and they will return.”</a:t>
            </a:r>
          </a:p>
          <a:p>
            <a:pPr marL="0" indent="0" algn="ctr">
              <a:buClr>
                <a:srgbClr val="9B2D1F"/>
              </a:buClr>
              <a:buFont typeface="Wingdings"/>
              <a:buNone/>
            </a:pPr>
            <a:endParaRPr lang="en-US" sz="2400" b="1" dirty="0">
              <a:solidFill>
                <a:prstClr val="white">
                  <a:lumMod val="50000"/>
                </a:prstClr>
              </a:solidFill>
            </a:endParaRPr>
          </a:p>
          <a:p>
            <a:pPr marL="0" indent="0" algn="ctr">
              <a:buClr>
                <a:srgbClr val="9B2D1F"/>
              </a:buClr>
              <a:buFont typeface="Wingdings"/>
              <a:buNone/>
            </a:pPr>
            <a:endParaRPr lang="en-US" sz="1800" b="1" i="1" dirty="0" smtClean="0">
              <a:solidFill>
                <a:prstClr val="white">
                  <a:lumMod val="50000"/>
                </a:prstClr>
              </a:solidFill>
            </a:endParaRPr>
          </a:p>
          <a:p>
            <a:pPr marL="0" indent="0" algn="ctr">
              <a:buClr>
                <a:srgbClr val="9B2D1F"/>
              </a:buClr>
              <a:buFont typeface="Wingdings"/>
              <a:buNone/>
            </a:pPr>
            <a:endParaRPr lang="en-US" sz="1800" dirty="0" smtClean="0">
              <a:solidFill>
                <a:prstClr val="white">
                  <a:lumMod val="50000"/>
                </a:prstClr>
              </a:solidFill>
            </a:endParaRPr>
          </a:p>
          <a:p>
            <a:pPr marL="574358" lvl="2" indent="-300038" algn="ctr">
              <a:spcBef>
                <a:spcPts val="600"/>
              </a:spcBef>
              <a:buClr>
                <a:srgbClr val="9B2D1F"/>
              </a:buClr>
              <a:buSzPct val="70000"/>
              <a:buFont typeface="Wingdings" pitchFamily="2" charset="2"/>
              <a:buChar char="ü"/>
            </a:pPr>
            <a:endParaRPr lang="en-US" sz="1200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4" name="Picture 4" descr="Field Of Drea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199"/>
            <a:ext cx="7543800" cy="22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99324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2209800"/>
            <a:ext cx="3733800" cy="533400"/>
          </a:xfrm>
        </p:spPr>
        <p:txBody>
          <a:bodyPr/>
          <a:lstStyle/>
          <a:p>
            <a:r>
              <a:rPr lang="en-US" sz="6600" b="1" i="1" dirty="0" smtClean="0">
                <a:latin typeface="+mj-lt"/>
              </a:rPr>
              <a:t>Promotion</a:t>
            </a:r>
            <a:endParaRPr lang="en-US" sz="6600" b="1" i="1" dirty="0">
              <a:latin typeface="+mj-lt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609600" y="1745346"/>
            <a:ext cx="7543800" cy="4350654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10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8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0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" lvl="1" indent="0">
              <a:spcBef>
                <a:spcPts val="1200"/>
              </a:spcBef>
              <a:buClr>
                <a:srgbClr val="9B2D1F"/>
              </a:buClr>
              <a:buFont typeface="Wingdings 2"/>
              <a:buNone/>
            </a:pPr>
            <a:endParaRPr lang="en-US" b="1" dirty="0">
              <a:ln w="1905"/>
              <a:solidFill>
                <a:prstClr val="black">
                  <a:lumMod val="65000"/>
                  <a:lumOff val="35000"/>
                </a:prst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795932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3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7170"/>
            <a:ext cx="8229600" cy="533400"/>
          </a:xfrm>
        </p:spPr>
        <p:txBody>
          <a:bodyPr/>
          <a:lstStyle/>
          <a:p>
            <a:r>
              <a:rPr lang="en-US" b="1" i="1" dirty="0" smtClean="0">
                <a:latin typeface="+mj-lt"/>
              </a:rPr>
              <a:t>Promotion</a:t>
            </a:r>
            <a:endParaRPr lang="en-US" sz="2800" b="1" i="1" dirty="0">
              <a:latin typeface="+mj-lt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609600" y="1745346"/>
            <a:ext cx="7543800" cy="4350654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10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8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0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" lvl="1" indent="0">
              <a:spcBef>
                <a:spcPts val="1200"/>
              </a:spcBef>
              <a:buClr>
                <a:srgbClr val="9B2D1F"/>
              </a:buClr>
              <a:buFont typeface="Wingdings 2"/>
              <a:buNone/>
            </a:pPr>
            <a:r>
              <a:rPr lang="en-US" b="1" dirty="0" smtClean="0">
                <a:ln w="1905"/>
                <a:solidFill>
                  <a:prstClr val="black">
                    <a:lumMod val="65000"/>
                    <a:lumOff val="35000"/>
                  </a:prst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en-US" b="1" dirty="0">
              <a:ln w="1905"/>
              <a:solidFill>
                <a:prstClr val="black">
                  <a:lumMod val="65000"/>
                  <a:lumOff val="35000"/>
                </a:prst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6" name="Picture 2" descr="C:\Users\jschott\Desktop\Avondale Pay Utility Bill Lin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29" y="666992"/>
            <a:ext cx="9173029" cy="502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50619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3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7170"/>
            <a:ext cx="8229600" cy="533400"/>
          </a:xfrm>
        </p:spPr>
        <p:txBody>
          <a:bodyPr/>
          <a:lstStyle/>
          <a:p>
            <a:r>
              <a:rPr lang="en-US" b="1" i="1" dirty="0" smtClean="0">
                <a:latin typeface="+mj-lt"/>
              </a:rPr>
              <a:t>Promotion</a:t>
            </a:r>
            <a:endParaRPr lang="en-US" sz="2800" b="1" i="1" dirty="0">
              <a:latin typeface="+mj-lt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609600" y="1745346"/>
            <a:ext cx="7543800" cy="4350654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10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8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0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" lvl="1" indent="0">
              <a:spcBef>
                <a:spcPts val="1200"/>
              </a:spcBef>
              <a:buClr>
                <a:srgbClr val="9B2D1F"/>
              </a:buClr>
              <a:buFont typeface="Wingdings 2"/>
              <a:buNone/>
            </a:pPr>
            <a:r>
              <a:rPr lang="en-US" b="1" dirty="0" smtClean="0">
                <a:ln w="1905"/>
                <a:solidFill>
                  <a:prstClr val="black">
                    <a:lumMod val="65000"/>
                    <a:lumOff val="35000"/>
                  </a:prst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en-US" b="1" dirty="0">
              <a:ln w="1905"/>
              <a:solidFill>
                <a:prstClr val="black">
                  <a:lumMod val="65000"/>
                  <a:lumOff val="35000"/>
                </a:prst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2" name="Picture 2" descr="C:\Users\jschott\Desktop\Florence Bill Pay Lin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39" y="381000"/>
            <a:ext cx="9183368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19741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3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7170"/>
            <a:ext cx="8229600" cy="533400"/>
          </a:xfrm>
        </p:spPr>
        <p:txBody>
          <a:bodyPr/>
          <a:lstStyle/>
          <a:p>
            <a:r>
              <a:rPr lang="en-US" b="1" i="1" dirty="0" smtClean="0">
                <a:latin typeface="+mj-lt"/>
              </a:rPr>
              <a:t>Promotion</a:t>
            </a:r>
            <a:endParaRPr lang="en-US" sz="2800" b="1" i="1" dirty="0">
              <a:latin typeface="+mj-lt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609600" y="1745346"/>
            <a:ext cx="7543800" cy="4350654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10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8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0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" lvl="1" indent="0">
              <a:spcBef>
                <a:spcPts val="1200"/>
              </a:spcBef>
              <a:buClr>
                <a:srgbClr val="9B2D1F"/>
              </a:buClr>
              <a:buFont typeface="Wingdings 2"/>
              <a:buNone/>
            </a:pPr>
            <a:r>
              <a:rPr lang="en-US" b="1" dirty="0" smtClean="0">
                <a:ln w="1905"/>
                <a:solidFill>
                  <a:prstClr val="black">
                    <a:lumMod val="65000"/>
                    <a:lumOff val="35000"/>
                  </a:prst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en-US" b="1" dirty="0">
              <a:ln w="1905"/>
              <a:solidFill>
                <a:prstClr val="black">
                  <a:lumMod val="65000"/>
                  <a:lumOff val="35000"/>
                </a:prst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8" name="Picture 2" descr="C:\Users\jschott\Desktop\Safford Lin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0435"/>
            <a:ext cx="9133114" cy="429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19741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3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7170"/>
            <a:ext cx="8229600" cy="533400"/>
          </a:xfrm>
        </p:spPr>
        <p:txBody>
          <a:bodyPr/>
          <a:lstStyle/>
          <a:p>
            <a:r>
              <a:rPr lang="en-US" b="1" i="1" dirty="0" smtClean="0">
                <a:latin typeface="+mj-lt"/>
              </a:rPr>
              <a:t>Promotion</a:t>
            </a:r>
            <a:endParaRPr lang="en-US" sz="2800" b="1" i="1" dirty="0">
              <a:latin typeface="+mj-lt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609600" y="1745346"/>
            <a:ext cx="7543800" cy="4350654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10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8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0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" lvl="1" indent="0">
              <a:spcBef>
                <a:spcPts val="1200"/>
              </a:spcBef>
              <a:buClr>
                <a:srgbClr val="9B2D1F"/>
              </a:buClr>
              <a:buFont typeface="Wingdings 2"/>
              <a:buNone/>
            </a:pPr>
            <a:r>
              <a:rPr lang="en-US" b="1" dirty="0" smtClean="0">
                <a:ln w="1905"/>
                <a:solidFill>
                  <a:prstClr val="black">
                    <a:lumMod val="65000"/>
                    <a:lumOff val="35000"/>
                  </a:prst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en-US" b="1" dirty="0">
              <a:ln w="1905"/>
              <a:solidFill>
                <a:prstClr val="black">
                  <a:lumMod val="65000"/>
                  <a:lumOff val="35000"/>
                </a:prst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 descr="C:\Users\jschott\Desktop\Paradise Valley Lin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76849"/>
            <a:ext cx="9158514" cy="419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19741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3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schott\Desktop\BELD Promo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011" y="1293812"/>
            <a:ext cx="9413411" cy="388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31235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schott\Desktop\Screens\Duke gives music and donatio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0712"/>
            <a:ext cx="9120583" cy="372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91636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27439" y="15766"/>
            <a:ext cx="7491497" cy="6842234"/>
            <a:chOff x="827439" y="15766"/>
            <a:chExt cx="7491497" cy="6842234"/>
          </a:xfrm>
        </p:grpSpPr>
        <p:pic>
          <p:nvPicPr>
            <p:cNvPr id="1026" name="Picture 2" descr="\\UNICRON\Users\jschott\aaTeleWorks\Departments\Marketing\Market Intelligence\2013 Research and White Papers\USAir Recurring Payments A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439" y="15766"/>
              <a:ext cx="7491497" cy="6842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827439" y="4358640"/>
              <a:ext cx="1479827" cy="13411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5863173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 smtClean="0">
                <a:latin typeface="+mj-lt"/>
              </a:rPr>
              <a:t>TWI Customers</a:t>
            </a:r>
            <a:endParaRPr lang="en-US" b="1" dirty="0">
              <a:latin typeface="+mj-lt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85775" y="1295400"/>
            <a:ext cx="8153400" cy="467868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Over 500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customer implementations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L:\Department Folders\Marketing\Graphics\Customer Map\Customer Map 11-29-20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" y="1933576"/>
            <a:ext cx="7558088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88200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2" b="4350"/>
          <a:stretch/>
        </p:blipFill>
        <p:spPr>
          <a:xfrm>
            <a:off x="152400" y="304800"/>
            <a:ext cx="5795316" cy="590450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1920766" y="2667000"/>
            <a:ext cx="2194034" cy="8382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Franklin Gothic Medium" pitchFamily="34" charset="0"/>
              </a:rPr>
              <a:t>Consider a Single Vendor</a:t>
            </a:r>
            <a:b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Franklin Gothic Medium" pitchFamily="34" charset="0"/>
              </a:rPr>
            </a:b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Franklin Gothic Medium" pitchFamily="34" charset="0"/>
              </a:rPr>
              <a:t>Deployment</a:t>
            </a:r>
            <a:endParaRPr lang="en-US" sz="1800" b="1" dirty="0">
              <a:latin typeface="Franklin Gothic Medium" pitchFamily="34" charset="0"/>
            </a:endParaRPr>
          </a:p>
        </p:txBody>
      </p:sp>
      <p:pic>
        <p:nvPicPr>
          <p:cNvPr id="10" name="Picture 2" descr="L:\Department Folders\Marketing\Logos\S360 - A TWI Innovation\a TWI innovation lowercase\dot (small) summation360_twi_innovation_(lowercase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803" y="6227653"/>
            <a:ext cx="2086691" cy="38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6172200" y="1484904"/>
            <a:ext cx="2667000" cy="366485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>
            <a:lvl1pPr marL="320040" indent="-320040" algn="l" rtl="0" eaLnBrk="1" latinLnBrk="0" hangingPunct="1">
              <a:spcBef>
                <a:spcPts val="10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8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0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lvl="1" indent="-342900">
              <a:spcBef>
                <a:spcPts val="1200"/>
              </a:spcBef>
              <a:buClr>
                <a:srgbClr val="9B2D1F"/>
              </a:buClr>
              <a:buFont typeface="Wingdings" pitchFamily="2" charset="2"/>
              <a:buChar char="Ø"/>
            </a:pPr>
            <a:r>
              <a:rPr lang="en-US" sz="2000" b="1" dirty="0" smtClean="0">
                <a:solidFill>
                  <a:prstClr val="white">
                    <a:lumMod val="75000"/>
                  </a:prstClr>
                </a:solidFill>
              </a:rPr>
              <a:t>Cross Promotion of eServices</a:t>
            </a:r>
          </a:p>
          <a:p>
            <a:pPr marL="361950" lvl="1" indent="-342900">
              <a:spcBef>
                <a:spcPts val="1200"/>
              </a:spcBef>
              <a:buClr>
                <a:srgbClr val="9B2D1F"/>
              </a:buClr>
              <a:buFont typeface="Wingdings" pitchFamily="2" charset="2"/>
              <a:buChar char="Ø"/>
            </a:pPr>
            <a:r>
              <a:rPr lang="en-US" sz="2000" b="1" dirty="0" smtClean="0">
                <a:solidFill>
                  <a:prstClr val="white">
                    <a:lumMod val="75000"/>
                  </a:prstClr>
                </a:solidFill>
              </a:rPr>
              <a:t>One Call Issue Resolution</a:t>
            </a:r>
          </a:p>
          <a:p>
            <a:pPr marL="361950" lvl="1" indent="-342900">
              <a:spcBef>
                <a:spcPts val="1200"/>
              </a:spcBef>
              <a:buClr>
                <a:srgbClr val="9B2D1F"/>
              </a:buClr>
              <a:buFont typeface="Wingdings" pitchFamily="2" charset="2"/>
              <a:buChar char="Ø"/>
            </a:pPr>
            <a:r>
              <a:rPr lang="en-US" sz="2000" b="1" dirty="0" smtClean="0">
                <a:solidFill>
                  <a:prstClr val="white">
                    <a:lumMod val="75000"/>
                  </a:prstClr>
                </a:solidFill>
              </a:rPr>
              <a:t>Single Point of Integration</a:t>
            </a:r>
          </a:p>
          <a:p>
            <a:pPr marL="361950" lvl="1" indent="-342900">
              <a:spcBef>
                <a:spcPts val="1200"/>
              </a:spcBef>
              <a:buClr>
                <a:srgbClr val="9B2D1F"/>
              </a:buClr>
              <a:buFont typeface="Wingdings" pitchFamily="2" charset="2"/>
              <a:buChar char="Ø"/>
            </a:pPr>
            <a:r>
              <a:rPr lang="en-US" sz="2000" b="1" dirty="0" smtClean="0">
                <a:solidFill>
                  <a:prstClr val="white">
                    <a:lumMod val="75000"/>
                  </a:prstClr>
                </a:solidFill>
              </a:rPr>
              <a:t>One Contract to Manage</a:t>
            </a:r>
          </a:p>
          <a:p>
            <a:pPr marL="361950" lvl="1" indent="-342900">
              <a:spcBef>
                <a:spcPts val="1200"/>
              </a:spcBef>
              <a:buClr>
                <a:srgbClr val="9B2D1F"/>
              </a:buClr>
              <a:buFont typeface="Wingdings" pitchFamily="2" charset="2"/>
              <a:buChar char="Ø"/>
            </a:pPr>
            <a:r>
              <a:rPr lang="en-US" sz="2000" b="1" dirty="0" smtClean="0">
                <a:solidFill>
                  <a:prstClr val="white">
                    <a:lumMod val="75000"/>
                  </a:prstClr>
                </a:solidFill>
              </a:rPr>
              <a:t>Cost Efficiencies</a:t>
            </a:r>
          </a:p>
        </p:txBody>
      </p:sp>
    </p:spTree>
    <p:extLst>
      <p:ext uri="{BB962C8B-B14F-4D97-AF65-F5344CB8AC3E}">
        <p14:creationId xmlns:p14="http://schemas.microsoft.com/office/powerpoint/2010/main" val="110770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7170"/>
            <a:ext cx="8229600" cy="533400"/>
          </a:xfrm>
        </p:spPr>
        <p:txBody>
          <a:bodyPr/>
          <a:lstStyle/>
          <a:p>
            <a:r>
              <a:rPr lang="en-US" sz="2800" b="1" dirty="0" smtClean="0">
                <a:latin typeface="+mj-lt"/>
              </a:rPr>
              <a:t>Benefits of Using a </a:t>
            </a:r>
            <a:r>
              <a:rPr lang="en-US" sz="2800" b="1" u="sng" dirty="0" smtClean="0">
                <a:latin typeface="+mj-lt"/>
              </a:rPr>
              <a:t>Specialized</a:t>
            </a:r>
            <a:r>
              <a:rPr lang="en-US" sz="2800" b="1" dirty="0" smtClean="0">
                <a:latin typeface="+mj-lt"/>
              </a:rPr>
              <a:t> 3</a:t>
            </a:r>
            <a:r>
              <a:rPr lang="en-US" sz="2800" b="1" baseline="30000" dirty="0" smtClean="0">
                <a:latin typeface="+mj-lt"/>
              </a:rPr>
              <a:t>rd</a:t>
            </a:r>
            <a:r>
              <a:rPr lang="en-US" sz="2800" b="1" dirty="0" smtClean="0">
                <a:latin typeface="+mj-lt"/>
              </a:rPr>
              <a:t> Party</a:t>
            </a:r>
            <a:endParaRPr lang="en-US" sz="2800" b="1" dirty="0">
              <a:latin typeface="+mj-lt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609600" y="1745346"/>
            <a:ext cx="7543800" cy="4350654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10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8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0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" lvl="1" indent="0">
              <a:spcBef>
                <a:spcPts val="1200"/>
              </a:spcBef>
              <a:buClr>
                <a:srgbClr val="9B2D1F"/>
              </a:buClr>
              <a:buNone/>
            </a:pPr>
            <a:r>
              <a:rPr lang="en-US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Scale </a:t>
            </a:r>
          </a:p>
          <a:p>
            <a:pPr marL="636270" lvl="2" indent="-342900">
              <a:spcBef>
                <a:spcPts val="1200"/>
              </a:spcBef>
              <a:buClr>
                <a:srgbClr val="9B2D1F"/>
              </a:buClr>
              <a:buFont typeface="Wingdings" pitchFamily="2" charset="2"/>
              <a:buChar char="ü"/>
            </a:pPr>
            <a:r>
              <a:rPr lang="en-US" sz="24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Better Usability</a:t>
            </a:r>
          </a:p>
          <a:p>
            <a:pPr marL="636270" lvl="2" indent="-342900">
              <a:spcBef>
                <a:spcPts val="1200"/>
              </a:spcBef>
              <a:buClr>
                <a:srgbClr val="9B2D1F"/>
              </a:buClr>
              <a:buFont typeface="Wingdings" pitchFamily="2" charset="2"/>
              <a:buChar char="ü"/>
            </a:pPr>
            <a:r>
              <a:rPr lang="en-US" sz="24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More features</a:t>
            </a:r>
          </a:p>
          <a:p>
            <a:pPr marL="636270" lvl="2" indent="-342900">
              <a:spcBef>
                <a:spcPts val="1200"/>
              </a:spcBef>
              <a:buClr>
                <a:srgbClr val="9B2D1F"/>
              </a:buClr>
              <a:buFont typeface="Wingdings" pitchFamily="2" charset="2"/>
              <a:buChar char="ü"/>
            </a:pPr>
            <a:r>
              <a:rPr lang="en-US" sz="24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Reduced PCI Compliance Burden</a:t>
            </a:r>
          </a:p>
          <a:p>
            <a:pPr marL="636270" lvl="2" indent="-342900">
              <a:spcBef>
                <a:spcPts val="1200"/>
              </a:spcBef>
              <a:buClr>
                <a:srgbClr val="9B2D1F"/>
              </a:buClr>
              <a:buFont typeface="Wingdings" pitchFamily="2" charset="2"/>
              <a:buChar char="ü"/>
            </a:pPr>
            <a:r>
              <a:rPr lang="en-US" sz="24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Lower Cost</a:t>
            </a:r>
          </a:p>
          <a:p>
            <a:pPr marL="0" lvl="2" indent="0">
              <a:spcBef>
                <a:spcPts val="1200"/>
              </a:spcBef>
              <a:buClr>
                <a:srgbClr val="9B2D1F"/>
              </a:buClr>
              <a:buNone/>
            </a:pPr>
            <a:r>
              <a:rPr lang="en-US" sz="24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Must Find Right Partner</a:t>
            </a:r>
          </a:p>
          <a:p>
            <a:pPr marL="636270" lvl="2" indent="-342900">
              <a:spcBef>
                <a:spcPts val="1200"/>
              </a:spcBef>
              <a:buClr>
                <a:srgbClr val="9B2D1F"/>
              </a:buClr>
              <a:buFont typeface="Wingdings" pitchFamily="2" charset="2"/>
              <a:buChar char="ü"/>
            </a:pPr>
            <a:r>
              <a:rPr lang="en-US" sz="2400" b="1" dirty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Growth and focus is important </a:t>
            </a:r>
          </a:p>
          <a:p>
            <a:pPr marL="636270" lvl="2" indent="-342900">
              <a:spcBef>
                <a:spcPts val="1200"/>
              </a:spcBef>
              <a:buClr>
                <a:srgbClr val="9B2D1F"/>
              </a:buClr>
              <a:buFont typeface="Wingdings" pitchFamily="2" charset="2"/>
              <a:buChar char="ü"/>
            </a:pPr>
            <a:r>
              <a:rPr lang="en-US" sz="24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Continuous improvement</a:t>
            </a:r>
          </a:p>
          <a:p>
            <a:pPr marL="636270" lvl="2" indent="-342900">
              <a:spcBef>
                <a:spcPts val="1200"/>
              </a:spcBef>
              <a:buClr>
                <a:srgbClr val="9B2D1F"/>
              </a:buClr>
              <a:buFont typeface="Wingdings" pitchFamily="2" charset="2"/>
              <a:buChar char="ü"/>
            </a:pPr>
            <a:endParaRPr lang="en-US" sz="2400" b="1" dirty="0">
              <a:ln w="1905"/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424746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3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2" b="4350"/>
          <a:stretch/>
        </p:blipFill>
        <p:spPr>
          <a:xfrm>
            <a:off x="371248" y="1143000"/>
            <a:ext cx="5496152" cy="559970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6172200" cy="8382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000" b="1" i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Summation360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: The all-in-one billing, payment, and customer communication solution.</a:t>
            </a:r>
            <a:endParaRPr lang="en-US" sz="1600" b="1" dirty="0">
              <a:latin typeface="Century Gothic" pitchFamily="34" charset="0"/>
            </a:endParaRPr>
          </a:p>
        </p:txBody>
      </p:sp>
      <p:pic>
        <p:nvPicPr>
          <p:cNvPr id="10" name="Picture 2" descr="L:\Department Folders\Marketing\Logos\S360 - A TWI Innovation\a TWI innovation lowercase\dot (small) summation360_twi_innovation_(lowercase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714391"/>
            <a:ext cx="2493962" cy="45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6629400" y="228880"/>
            <a:ext cx="1806214" cy="636142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itchFamily="34" charset="0"/>
              </a:rPr>
              <a:t>one</a:t>
            </a:r>
            <a:endParaRPr lang="en-US" b="1" dirty="0">
              <a:latin typeface="Calibri" pitchFamily="34" charset="0"/>
            </a:endParaRPr>
          </a:p>
          <a:p>
            <a:pPr algn="ctr"/>
            <a:r>
              <a:rPr lang="en-US" sz="1400" dirty="0">
                <a:latin typeface="Calibri" pitchFamily="34" charset="0"/>
              </a:rPr>
              <a:t>expert vendor</a:t>
            </a:r>
            <a:br>
              <a:rPr lang="en-US" sz="1400" dirty="0">
                <a:latin typeface="Calibri" pitchFamily="34" charset="0"/>
              </a:rPr>
            </a:br>
            <a:r>
              <a:rPr lang="en-US" sz="1400" dirty="0" smtClean="0">
                <a:latin typeface="Calibri" pitchFamily="34" charset="0"/>
              </a:rPr>
              <a:t/>
            </a:r>
            <a:br>
              <a:rPr lang="en-US" sz="1400" dirty="0" smtClean="0">
                <a:latin typeface="Calibri" pitchFamily="34" charset="0"/>
              </a:rPr>
            </a:br>
            <a:r>
              <a:rPr lang="en-US" sz="3600" b="1" dirty="0" smtClean="0">
                <a:latin typeface="Calibri" pitchFamily="34" charset="0"/>
              </a:rPr>
              <a:t>one</a:t>
            </a:r>
            <a:endParaRPr lang="en-US" b="1" dirty="0">
              <a:latin typeface="Calibri" pitchFamily="34" charset="0"/>
            </a:endParaRPr>
          </a:p>
          <a:p>
            <a:pPr algn="ctr"/>
            <a:r>
              <a:rPr lang="en-US" sz="1400" dirty="0">
                <a:latin typeface="Calibri" pitchFamily="34" charset="0"/>
              </a:rPr>
              <a:t>h</a:t>
            </a:r>
            <a:r>
              <a:rPr lang="en-US" sz="1400" dirty="0" smtClean="0">
                <a:latin typeface="Calibri" pitchFamily="34" charset="0"/>
              </a:rPr>
              <a:t>osted service</a:t>
            </a:r>
            <a:r>
              <a:rPr lang="en-US" sz="1400" dirty="0">
                <a:latin typeface="Calibri" pitchFamily="34" charset="0"/>
              </a:rPr>
              <a:t/>
            </a:r>
            <a:br>
              <a:rPr lang="en-US" sz="1400" dirty="0">
                <a:latin typeface="Calibri" pitchFamily="34" charset="0"/>
              </a:rPr>
            </a:br>
            <a:endParaRPr lang="en-US" sz="1400" dirty="0">
              <a:latin typeface="Calibri" pitchFamily="34" charset="0"/>
            </a:endParaRPr>
          </a:p>
          <a:p>
            <a:pPr algn="ctr"/>
            <a:r>
              <a:rPr lang="en-US" sz="3600" b="1" dirty="0">
                <a:latin typeface="Calibri" pitchFamily="34" charset="0"/>
              </a:rPr>
              <a:t>one</a:t>
            </a:r>
            <a:endParaRPr lang="en-US" b="1" dirty="0">
              <a:latin typeface="Calibri" pitchFamily="34" charset="0"/>
            </a:endParaRPr>
          </a:p>
          <a:p>
            <a:pPr algn="ctr"/>
            <a:r>
              <a:rPr lang="en-US" sz="1400" dirty="0">
                <a:latin typeface="Calibri" pitchFamily="34" charset="0"/>
              </a:rPr>
              <a:t>call issue resolution</a:t>
            </a:r>
            <a:br>
              <a:rPr lang="en-US" sz="1400" dirty="0">
                <a:latin typeface="Calibri" pitchFamily="34" charset="0"/>
              </a:rPr>
            </a:br>
            <a:endParaRPr lang="en-US" sz="1400" dirty="0">
              <a:latin typeface="Calibri" pitchFamily="34" charset="0"/>
            </a:endParaRPr>
          </a:p>
          <a:p>
            <a:pPr algn="ctr"/>
            <a:r>
              <a:rPr lang="en-US" sz="3600" b="1" dirty="0">
                <a:latin typeface="Calibri" pitchFamily="34" charset="0"/>
              </a:rPr>
              <a:t>one</a:t>
            </a:r>
            <a:endParaRPr lang="en-US" b="1" dirty="0">
              <a:latin typeface="Calibri" pitchFamily="34" charset="0"/>
            </a:endParaRPr>
          </a:p>
          <a:p>
            <a:pPr algn="ctr"/>
            <a:r>
              <a:rPr lang="en-US" sz="1400" dirty="0">
                <a:latin typeface="Calibri" pitchFamily="34" charset="0"/>
              </a:rPr>
              <a:t>data integration</a:t>
            </a:r>
            <a:br>
              <a:rPr lang="en-US" sz="1400" dirty="0">
                <a:latin typeface="Calibri" pitchFamily="34" charset="0"/>
              </a:rPr>
            </a:br>
            <a:endParaRPr lang="en-US" sz="1400" dirty="0">
              <a:latin typeface="Calibri" pitchFamily="34" charset="0"/>
            </a:endParaRPr>
          </a:p>
          <a:p>
            <a:pPr algn="ctr"/>
            <a:r>
              <a:rPr lang="en-US" sz="3600" b="1" dirty="0">
                <a:latin typeface="Calibri" pitchFamily="34" charset="0"/>
              </a:rPr>
              <a:t>one</a:t>
            </a:r>
            <a:endParaRPr lang="en-US" b="1" dirty="0">
              <a:latin typeface="Calibri" pitchFamily="34" charset="0"/>
            </a:endParaRPr>
          </a:p>
          <a:p>
            <a:pPr algn="ctr"/>
            <a:r>
              <a:rPr lang="en-US" sz="1400" dirty="0">
                <a:latin typeface="Calibri" pitchFamily="34" charset="0"/>
              </a:rPr>
              <a:t>payment processor</a:t>
            </a:r>
            <a:br>
              <a:rPr lang="en-US" sz="1400" dirty="0">
                <a:latin typeface="Calibri" pitchFamily="34" charset="0"/>
              </a:rPr>
            </a:br>
            <a:endParaRPr lang="en-US" sz="1400" dirty="0">
              <a:latin typeface="Calibri" pitchFamily="34" charset="0"/>
            </a:endParaRPr>
          </a:p>
          <a:p>
            <a:pPr algn="ctr"/>
            <a:r>
              <a:rPr lang="en-US" sz="3600" b="1" dirty="0">
                <a:latin typeface="Calibri" pitchFamily="34" charset="0"/>
              </a:rPr>
              <a:t>one</a:t>
            </a:r>
            <a:endParaRPr lang="en-US" b="1" dirty="0">
              <a:latin typeface="Calibri" pitchFamily="34" charset="0"/>
            </a:endParaRPr>
          </a:p>
          <a:p>
            <a:pPr algn="ctr"/>
            <a:r>
              <a:rPr lang="en-US" sz="1400" dirty="0">
                <a:latin typeface="Calibri" pitchFamily="34" charset="0"/>
              </a:rPr>
              <a:t>price for all </a:t>
            </a:r>
            <a:r>
              <a:rPr lang="en-US" sz="1400" dirty="0" smtClean="0">
                <a:latin typeface="Calibri" pitchFamily="34" charset="0"/>
              </a:rPr>
              <a:t>services</a:t>
            </a:r>
            <a:br>
              <a:rPr lang="en-US" sz="1400" dirty="0" smtClean="0">
                <a:latin typeface="Calibri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1266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7170"/>
            <a:ext cx="8229600" cy="533400"/>
          </a:xfrm>
        </p:spPr>
        <p:txBody>
          <a:bodyPr/>
          <a:lstStyle/>
          <a:p>
            <a:r>
              <a:rPr lang="en-US" sz="2800" b="1" i="1" dirty="0" smtClean="0">
                <a:latin typeface="+mj-lt"/>
              </a:rPr>
              <a:t>TWI Payment Processing Services™</a:t>
            </a:r>
            <a:endParaRPr lang="en-US" sz="2800" b="1" i="1" dirty="0">
              <a:latin typeface="+mj-lt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514600" y="1745346"/>
            <a:ext cx="5638800" cy="4350654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10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8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0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100" lvl="1" indent="-273050">
              <a:buClr>
                <a:srgbClr val="9B2D1F"/>
              </a:buClr>
              <a:buFont typeface="Wingdings 2" pitchFamily="18" charset="2"/>
              <a:buChar char="P"/>
            </a:pPr>
            <a:r>
              <a:rPr lang="en-US" sz="2000" dirty="0" smtClean="0">
                <a:solidFill>
                  <a:prstClr val="white">
                    <a:lumMod val="50000"/>
                  </a:prstClr>
                </a:solidFill>
              </a:rPr>
              <a:t>Process credit </a:t>
            </a:r>
            <a:r>
              <a:rPr lang="en-US" sz="2000" dirty="0">
                <a:solidFill>
                  <a:prstClr val="white">
                    <a:lumMod val="50000"/>
                  </a:prstClr>
                </a:solidFill>
              </a:rPr>
              <a:t>card and </a:t>
            </a:r>
            <a:r>
              <a:rPr lang="en-US" sz="2000" dirty="0" smtClean="0">
                <a:solidFill>
                  <a:prstClr val="white">
                    <a:lumMod val="50000"/>
                  </a:prstClr>
                </a:solidFill>
              </a:rPr>
              <a:t>eCheck payments </a:t>
            </a:r>
            <a:r>
              <a:rPr lang="en-US" sz="2000" dirty="0">
                <a:solidFill>
                  <a:prstClr val="white">
                    <a:lumMod val="50000"/>
                  </a:prstClr>
                </a:solidFill>
              </a:rPr>
              <a:t>by Web, IVR, </a:t>
            </a:r>
            <a:r>
              <a:rPr lang="en-US" sz="2000" dirty="0" smtClean="0">
                <a:solidFill>
                  <a:prstClr val="white">
                    <a:lumMod val="50000"/>
                  </a:prstClr>
                </a:solidFill>
              </a:rPr>
              <a:t>mobile, and </a:t>
            </a:r>
            <a:r>
              <a:rPr lang="en-US" sz="2000" dirty="0">
                <a:solidFill>
                  <a:prstClr val="white">
                    <a:lumMod val="50000"/>
                  </a:prstClr>
                </a:solidFill>
              </a:rPr>
              <a:t>at the </a:t>
            </a:r>
            <a:r>
              <a:rPr lang="en-US" sz="2000" dirty="0" smtClean="0">
                <a:solidFill>
                  <a:prstClr val="white">
                    <a:lumMod val="50000"/>
                  </a:prstClr>
                </a:solidFill>
              </a:rPr>
              <a:t>counter</a:t>
            </a:r>
            <a:endParaRPr lang="en-US" sz="2000" dirty="0">
              <a:solidFill>
                <a:prstClr val="white">
                  <a:lumMod val="50000"/>
                </a:prstClr>
              </a:solidFill>
            </a:endParaRPr>
          </a:p>
          <a:p>
            <a:pPr marL="292100" lvl="1" indent="-273050">
              <a:buClr>
                <a:srgbClr val="9B2D1F"/>
              </a:buClr>
              <a:buFont typeface="Wingdings 2" pitchFamily="18" charset="2"/>
              <a:buChar char="P"/>
            </a:pPr>
            <a:r>
              <a:rPr lang="en-US" sz="2000" dirty="0" smtClean="0">
                <a:solidFill>
                  <a:prstClr val="white">
                    <a:lumMod val="50000"/>
                  </a:prstClr>
                </a:solidFill>
              </a:rPr>
              <a:t>Single view simplifies search, reporting, and reconciliation</a:t>
            </a:r>
          </a:p>
          <a:p>
            <a:pPr marL="292100" lvl="1" indent="-273050">
              <a:buClr>
                <a:srgbClr val="9B2D1F"/>
              </a:buClr>
              <a:buFont typeface="Wingdings 2" pitchFamily="18" charset="2"/>
              <a:buChar char="P"/>
            </a:pPr>
            <a:r>
              <a:rPr lang="en-US" sz="2000" dirty="0" smtClean="0">
                <a:solidFill>
                  <a:prstClr val="white">
                    <a:lumMod val="50000"/>
                  </a:prstClr>
                </a:solidFill>
              </a:rPr>
              <a:t>Virtual Terminal &amp; Card Readers Provided</a:t>
            </a:r>
          </a:p>
          <a:p>
            <a:pPr marL="292100" lvl="1" indent="-273050">
              <a:buClr>
                <a:srgbClr val="9B2D1F"/>
              </a:buClr>
              <a:buFont typeface="Wingdings 2" pitchFamily="18" charset="2"/>
              <a:buChar char="P"/>
            </a:pPr>
            <a:r>
              <a:rPr lang="en-US" sz="2000" dirty="0" smtClean="0">
                <a:solidFill>
                  <a:prstClr val="white">
                    <a:lumMod val="50000"/>
                  </a:prstClr>
                </a:solidFill>
              </a:rPr>
              <a:t>Auto-Pay by credit, debit or eCheck</a:t>
            </a:r>
          </a:p>
          <a:p>
            <a:pPr marL="292100" lvl="1" indent="-273050">
              <a:buClr>
                <a:srgbClr val="9B2D1F"/>
              </a:buClr>
              <a:buFont typeface="Wingdings 2" pitchFamily="18" charset="2"/>
              <a:buChar char="P"/>
            </a:pPr>
            <a:r>
              <a:rPr lang="en-US" sz="2000" b="1" u="sng" dirty="0" smtClean="0">
                <a:solidFill>
                  <a:prstClr val="white">
                    <a:lumMod val="50000"/>
                  </a:prstClr>
                </a:solidFill>
              </a:rPr>
              <a:t>Auto-Updater Service</a:t>
            </a:r>
            <a:r>
              <a:rPr lang="en-US" sz="2000" b="1" dirty="0" smtClean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US" sz="2000" dirty="0" smtClean="0">
                <a:solidFill>
                  <a:prstClr val="white">
                    <a:lumMod val="50000"/>
                  </a:prstClr>
                </a:solidFill>
              </a:rPr>
              <a:t>for reducing interruptions in transactions (updates expired/lost/stolen cards)</a:t>
            </a:r>
            <a:endParaRPr lang="en-US" sz="2000" dirty="0">
              <a:solidFill>
                <a:prstClr val="white">
                  <a:lumMod val="50000"/>
                </a:prstClr>
              </a:solidFill>
            </a:endParaRPr>
          </a:p>
          <a:p>
            <a:pPr marL="292100" lvl="1" indent="-273050">
              <a:buClr>
                <a:srgbClr val="9B2D1F"/>
              </a:buClr>
              <a:buFont typeface="Wingdings 2" pitchFamily="18" charset="2"/>
              <a:buChar char="P"/>
            </a:pPr>
            <a:r>
              <a:rPr lang="en-US" sz="2000" b="1" u="sng" dirty="0" smtClean="0">
                <a:solidFill>
                  <a:prstClr val="white">
                    <a:lumMod val="50000"/>
                  </a:prstClr>
                </a:solidFill>
              </a:rPr>
              <a:t>Next-day funding</a:t>
            </a:r>
            <a:endParaRPr lang="en-US" sz="2000" b="1" u="sng" dirty="0">
              <a:solidFill>
                <a:prstClr val="white">
                  <a:lumMod val="50000"/>
                </a:prstClr>
              </a:solidFill>
            </a:endParaRPr>
          </a:p>
          <a:p>
            <a:pPr marL="292100" lvl="1" indent="-273050">
              <a:buClr>
                <a:srgbClr val="9B2D1F"/>
              </a:buClr>
              <a:buFont typeface="Wingdings 2" pitchFamily="18" charset="2"/>
              <a:buChar char="P"/>
            </a:pPr>
            <a:r>
              <a:rPr lang="en-US" sz="2000" dirty="0" smtClean="0">
                <a:solidFill>
                  <a:prstClr val="white">
                    <a:lumMod val="50000"/>
                  </a:prstClr>
                </a:solidFill>
              </a:rPr>
              <a:t>Level 1 PCI Compliant </a:t>
            </a:r>
          </a:p>
          <a:p>
            <a:pPr marL="292100" lvl="1" indent="-273050">
              <a:buClr>
                <a:srgbClr val="9B2D1F"/>
              </a:buClr>
              <a:buFont typeface="Wingdings 2" pitchFamily="18" charset="2"/>
              <a:buChar char="P"/>
            </a:pPr>
            <a:r>
              <a:rPr lang="en-US" sz="2000" dirty="0" smtClean="0">
                <a:solidFill>
                  <a:prstClr val="white">
                    <a:lumMod val="50000"/>
                  </a:prstClr>
                </a:solidFill>
              </a:rPr>
              <a:t>Cross-departmental use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8" y="1808252"/>
            <a:ext cx="1754414" cy="143259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0145661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7170"/>
            <a:ext cx="8229600" cy="533400"/>
          </a:xfrm>
        </p:spPr>
        <p:txBody>
          <a:bodyPr/>
          <a:lstStyle/>
          <a:p>
            <a:r>
              <a:rPr lang="en-US" b="1" i="1" dirty="0" smtClean="0">
                <a:latin typeface="+mj-lt"/>
              </a:rPr>
              <a:t>Focus</a:t>
            </a:r>
            <a:endParaRPr lang="en-US" sz="2800" b="1" i="1" dirty="0">
              <a:latin typeface="+mj-lt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609600" y="1745346"/>
            <a:ext cx="7543800" cy="4350654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10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8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0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" lvl="1" indent="0">
              <a:spcBef>
                <a:spcPts val="1200"/>
              </a:spcBef>
              <a:buClr>
                <a:srgbClr val="9B2D1F"/>
              </a:buClr>
              <a:buFont typeface="Wingdings 2"/>
              <a:buNone/>
            </a:pPr>
            <a:endParaRPr lang="en-US" sz="2800" b="1" dirty="0" smtClean="0">
              <a:ln w="1905"/>
              <a:solidFill>
                <a:srgbClr val="D34817">
                  <a:lumMod val="75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19050" lvl="1" indent="0">
              <a:spcBef>
                <a:spcPts val="1200"/>
              </a:spcBef>
              <a:buClr>
                <a:srgbClr val="9B2D1F"/>
              </a:buClr>
              <a:buFont typeface="Wingdings 2"/>
              <a:buNone/>
            </a:pPr>
            <a:r>
              <a:rPr lang="en-US" sz="2800" b="1" dirty="0" smtClean="0">
                <a:ln w="1905"/>
                <a:solidFill>
                  <a:srgbClr val="D34817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</a:t>
            </a:r>
            <a:r>
              <a:rPr lang="en-US" sz="2800" b="1" dirty="0">
                <a:ln w="1905"/>
                <a:solidFill>
                  <a:srgbClr val="D34817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Any man who can drive safely while kissing a pretty girl is simply not giving the kiss the attention it deserves.” </a:t>
            </a:r>
            <a:endParaRPr lang="en-US" sz="2800" b="1" dirty="0" smtClean="0">
              <a:ln w="1905"/>
              <a:solidFill>
                <a:srgbClr val="D34817">
                  <a:lumMod val="75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19050" lvl="1" indent="0">
              <a:spcBef>
                <a:spcPts val="1200"/>
              </a:spcBef>
              <a:buClr>
                <a:srgbClr val="9B2D1F"/>
              </a:buClr>
              <a:buFont typeface="Wingdings 2"/>
              <a:buNone/>
            </a:pPr>
            <a:r>
              <a:rPr lang="en-US" b="1" dirty="0" smtClean="0">
                <a:ln w="1905"/>
                <a:solidFill>
                  <a:prstClr val="black">
                    <a:lumMod val="65000"/>
                    <a:lumOff val="35000"/>
                  </a:prst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	-Albert Einstein</a:t>
            </a:r>
            <a:endParaRPr lang="en-US" b="1" dirty="0">
              <a:ln w="1905"/>
              <a:solidFill>
                <a:prstClr val="black">
                  <a:lumMod val="65000"/>
                  <a:lumOff val="35000"/>
                </a:prst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016131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3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</a:rPr>
              <a:t>Connect with TWI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649" y="1874520"/>
            <a:ext cx="7693152" cy="4373881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Clr>
                <a:srgbClr val="DE930C"/>
              </a:buClr>
              <a:buNone/>
            </a:pP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spcBef>
                <a:spcPts val="600"/>
              </a:spcBef>
              <a:buClr>
                <a:srgbClr val="DE930C"/>
              </a:buClr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Billing and payment blog at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www.summation360.com/learn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33816" y="3810000"/>
            <a:ext cx="3185984" cy="1981200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50800" dir="5400000" sx="16000" sy="16000" algn="ctr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7998" y="4038599"/>
            <a:ext cx="327660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Information and Questions</a:t>
            </a:r>
          </a:p>
          <a:p>
            <a:pPr>
              <a:spcBef>
                <a:spcPts val="300"/>
              </a:spcBef>
            </a:pP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John Schott</a:t>
            </a:r>
          </a:p>
          <a:p>
            <a:pPr>
              <a:spcBef>
                <a:spcPts val="300"/>
              </a:spcBef>
            </a:pP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President and CEO </a:t>
            </a:r>
          </a:p>
          <a:p>
            <a:pPr>
              <a:spcBef>
                <a:spcPts val="300"/>
              </a:spcBef>
            </a:pP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  <a:hlinkClick r:id="rId4"/>
              </a:rPr>
              <a:t>jschott@summation360.com</a:t>
            </a:r>
            <a:endParaRPr lang="en-US" sz="16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(540) 951-6470</a:t>
            </a:r>
          </a:p>
        </p:txBody>
      </p:sp>
    </p:spTree>
    <p:extLst>
      <p:ext uri="{BB962C8B-B14F-4D97-AF65-F5344CB8AC3E}">
        <p14:creationId xmlns:p14="http://schemas.microsoft.com/office/powerpoint/2010/main" val="396359240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7170"/>
            <a:ext cx="8229600" cy="533400"/>
          </a:xfrm>
        </p:spPr>
        <p:txBody>
          <a:bodyPr/>
          <a:lstStyle/>
          <a:p>
            <a:r>
              <a:rPr lang="en-US" sz="2800" b="1" i="1" dirty="0" smtClean="0">
                <a:latin typeface="+mj-lt"/>
              </a:rPr>
              <a:t>2011 NACHA eBilling Benchmark Study</a:t>
            </a:r>
            <a:endParaRPr lang="en-US" sz="2800" b="1" i="1" dirty="0">
              <a:latin typeface="+mj-lt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609600" y="1745346"/>
            <a:ext cx="7543800" cy="4350654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10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8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0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" lvl="1" indent="0">
              <a:spcBef>
                <a:spcPts val="1200"/>
              </a:spcBef>
              <a:buClr>
                <a:srgbClr val="9B2D1F"/>
              </a:buClr>
              <a:buNone/>
            </a:pPr>
            <a:r>
              <a:rPr lang="en-US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More than 85% of billers said paperless was very significant to their organization.</a:t>
            </a:r>
          </a:p>
          <a:p>
            <a:pPr marL="636270" lvl="2" indent="-342900">
              <a:spcBef>
                <a:spcPts val="1200"/>
              </a:spcBef>
              <a:buClr>
                <a:srgbClr val="9B2D1F"/>
              </a:buClr>
              <a:buFont typeface="Wingdings" pitchFamily="2" charset="2"/>
              <a:buChar char="ü"/>
            </a:pPr>
            <a:r>
              <a:rPr lang="en-US" sz="24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Cost savings</a:t>
            </a:r>
          </a:p>
          <a:p>
            <a:pPr marL="636270" lvl="2" indent="-342900">
              <a:spcBef>
                <a:spcPts val="1200"/>
              </a:spcBef>
              <a:buClr>
                <a:srgbClr val="9B2D1F"/>
              </a:buClr>
              <a:buFont typeface="Wingdings" pitchFamily="2" charset="2"/>
              <a:buChar char="ü"/>
            </a:pPr>
            <a:r>
              <a:rPr lang="en-US" sz="24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More electronic payments</a:t>
            </a:r>
          </a:p>
          <a:p>
            <a:pPr marL="636270" lvl="2" indent="-342900">
              <a:spcBef>
                <a:spcPts val="1200"/>
              </a:spcBef>
              <a:buClr>
                <a:srgbClr val="9B2D1F"/>
              </a:buClr>
              <a:buFont typeface="Wingdings" pitchFamily="2" charset="2"/>
              <a:buChar char="ü"/>
            </a:pPr>
            <a:r>
              <a:rPr lang="en-US" sz="24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Improved </a:t>
            </a:r>
            <a:r>
              <a:rPr lang="en-US" sz="2400" b="1" dirty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customer service</a:t>
            </a:r>
          </a:p>
          <a:p>
            <a:pPr marL="636270" lvl="2" indent="-342900">
              <a:spcBef>
                <a:spcPts val="1200"/>
              </a:spcBef>
              <a:buClr>
                <a:srgbClr val="9B2D1F"/>
              </a:buClr>
              <a:buFont typeface="Wingdings" pitchFamily="2" charset="2"/>
              <a:buChar char="ü"/>
            </a:pPr>
            <a:r>
              <a:rPr lang="en-US" sz="2400" b="1" dirty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Fewer customer service inquiries</a:t>
            </a:r>
          </a:p>
          <a:p>
            <a:pPr marL="636270" lvl="2" indent="-342900">
              <a:spcBef>
                <a:spcPts val="1200"/>
              </a:spcBef>
              <a:buClr>
                <a:srgbClr val="9B2D1F"/>
              </a:buClr>
              <a:buFont typeface="Wingdings" pitchFamily="2" charset="2"/>
              <a:buChar char="ü"/>
            </a:pPr>
            <a:endParaRPr lang="en-US" sz="2400" b="1" dirty="0">
              <a:ln w="1905"/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862081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3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Median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Median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Median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6593</TotalTime>
  <Words>1147</Words>
  <Application>Microsoft Office PowerPoint</Application>
  <PresentationFormat>On-screen Show (4:3)</PresentationFormat>
  <Paragraphs>550</Paragraphs>
  <Slides>85</Slides>
  <Notes>79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85</vt:i4>
      </vt:variant>
    </vt:vector>
  </HeadingPairs>
  <TitlesOfParts>
    <vt:vector size="89" baseType="lpstr">
      <vt:lpstr>1_Median</vt:lpstr>
      <vt:lpstr>2_Median</vt:lpstr>
      <vt:lpstr>3_Median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TWI Customers</vt:lpstr>
      <vt:lpstr>2011 NACHA eBilling Benchmark Study</vt:lpstr>
      <vt:lpstr>Con-Ed Case Study</vt:lpstr>
      <vt:lpstr>Customer Adoption of Paperless Billing</vt:lpstr>
      <vt:lpstr>Adoption Goals</vt:lpstr>
      <vt:lpstr>Billing and Payment Processes are Converging</vt:lpstr>
      <vt:lpstr>A Single Bill-Pay System</vt:lpstr>
      <vt:lpstr>Make it Useful</vt:lpstr>
      <vt:lpstr>“The 7 Truths of Customer Usefulness”</vt:lpstr>
      <vt:lpstr>PowerPoint Presentation</vt:lpstr>
      <vt:lpstr>PowerPoint Presentation</vt:lpstr>
      <vt:lpstr>PowerPoint Presentation</vt:lpstr>
      <vt:lpstr>PowerPoint Presentation</vt:lpstr>
      <vt:lpstr>Inbound IVR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your customer’s thresholds?</vt:lpstr>
      <vt:lpstr>PowerPoint Presentation</vt:lpstr>
      <vt:lpstr>A Worse Case Architecture Scenario</vt:lpstr>
      <vt:lpstr>Develop a Single Point of Integration</vt:lpstr>
      <vt:lpstr>Mirroring Web Aesthetics…Consistency</vt:lpstr>
      <vt:lpstr>QR Code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Notifications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Made it!</vt:lpstr>
      <vt:lpstr>PowerPoint Presentation</vt:lpstr>
      <vt:lpstr>PowerPoint Presentation</vt:lpstr>
      <vt:lpstr>PowerPoint Presentation</vt:lpstr>
      <vt:lpstr>The Benefits of Usefulness</vt:lpstr>
      <vt:lpstr>Promotion</vt:lpstr>
      <vt:lpstr>Promotion</vt:lpstr>
      <vt:lpstr>Promotion</vt:lpstr>
      <vt:lpstr>Promotion</vt:lpstr>
      <vt:lpstr>Promotion</vt:lpstr>
      <vt:lpstr>PowerPoint Presentation</vt:lpstr>
      <vt:lpstr>PowerPoint Presentation</vt:lpstr>
      <vt:lpstr>PowerPoint Presentation</vt:lpstr>
      <vt:lpstr>Consider a Single Vendor Deployment</vt:lpstr>
      <vt:lpstr>Benefits of Using a Specialized 3rd Party</vt:lpstr>
      <vt:lpstr>Summation360: The all-in-one billing, payment, and customer communication solution.</vt:lpstr>
      <vt:lpstr>TWI Payment Processing Services™</vt:lpstr>
      <vt:lpstr>Focus</vt:lpstr>
      <vt:lpstr>Connect with TWI</vt:lpstr>
    </vt:vector>
  </TitlesOfParts>
  <Company>Tele-Works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Andrea Autry</dc:creator>
  <cp:lastModifiedBy>mbehunin</cp:lastModifiedBy>
  <cp:revision>362</cp:revision>
  <cp:lastPrinted>2012-05-22T15:19:03Z</cp:lastPrinted>
  <dcterms:created xsi:type="dcterms:W3CDTF">2010-09-13T03:11:38Z</dcterms:created>
  <dcterms:modified xsi:type="dcterms:W3CDTF">2014-02-04T18:05:26Z</dcterms:modified>
</cp:coreProperties>
</file>