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9" r:id="rId4"/>
    <p:sldId id="256" r:id="rId5"/>
    <p:sldId id="261" r:id="rId6"/>
    <p:sldId id="270" r:id="rId7"/>
    <p:sldId id="274" r:id="rId8"/>
    <p:sldId id="271" r:id="rId9"/>
    <p:sldId id="272" r:id="rId10"/>
    <p:sldId id="273" r:id="rId11"/>
    <p:sldId id="280" r:id="rId12"/>
    <p:sldId id="275" r:id="rId13"/>
    <p:sldId id="278" r:id="rId14"/>
    <p:sldId id="277" r:id="rId15"/>
    <p:sldId id="265" r:id="rId16"/>
    <p:sldId id="264" r:id="rId17"/>
    <p:sldId id="260" r:id="rId18"/>
    <p:sldId id="267" r:id="rId19"/>
    <p:sldId id="263" r:id="rId20"/>
    <p:sldId id="268" r:id="rId21"/>
    <p:sldId id="279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33"/>
    <a:srgbClr val="FF6633"/>
    <a:srgbClr val="556633"/>
    <a:srgbClr val="982068"/>
    <a:srgbClr val="642265"/>
    <a:srgbClr val="663399"/>
    <a:srgbClr val="28427C"/>
    <a:srgbClr val="1C82B8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D9D8B-1B5E-4F55-A084-8BD1505BF150}" v="23" dt="2024-05-31T20:47:21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5"/>
    <p:restoredTop sz="94671"/>
  </p:normalViewPr>
  <p:slideViewPr>
    <p:cSldViewPr snapToGrid="0">
      <p:cViewPr varScale="1">
        <p:scale>
          <a:sx n="105" d="100"/>
          <a:sy n="105" d="100"/>
        </p:scale>
        <p:origin x="9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Howell" userId="71946337-03b9-40ff-9b39-e9d90e57fdec" providerId="ADAL" clId="{01CD9D8B-1B5E-4F55-A084-8BD1505BF150}"/>
    <pc:docChg chg="undo redo custSel addSld delSld modSld sldOrd">
      <pc:chgData name="Patrick Howell" userId="71946337-03b9-40ff-9b39-e9d90e57fdec" providerId="ADAL" clId="{01CD9D8B-1B5E-4F55-A084-8BD1505BF150}" dt="2024-05-31T20:47:34" v="2988" actId="1076"/>
      <pc:docMkLst>
        <pc:docMk/>
      </pc:docMkLst>
      <pc:sldChg chg="modSp mod">
        <pc:chgData name="Patrick Howell" userId="71946337-03b9-40ff-9b39-e9d90e57fdec" providerId="ADAL" clId="{01CD9D8B-1B5E-4F55-A084-8BD1505BF150}" dt="2024-05-31T10:20:22.794" v="167" actId="1076"/>
        <pc:sldMkLst>
          <pc:docMk/>
          <pc:sldMk cId="3716180492" sldId="256"/>
        </pc:sldMkLst>
        <pc:spChg chg="mod">
          <ac:chgData name="Patrick Howell" userId="71946337-03b9-40ff-9b39-e9d90e57fdec" providerId="ADAL" clId="{01CD9D8B-1B5E-4F55-A084-8BD1505BF150}" dt="2024-05-31T10:20:22.794" v="167" actId="1076"/>
          <ac:spMkLst>
            <pc:docMk/>
            <pc:sldMk cId="3716180492" sldId="256"/>
            <ac:spMk id="5" creationId="{B21BE491-ADAE-1347-EAAB-8AC3FDF36535}"/>
          </ac:spMkLst>
        </pc:spChg>
      </pc:sldChg>
      <pc:sldChg chg="modSp mod">
        <pc:chgData name="Patrick Howell" userId="71946337-03b9-40ff-9b39-e9d90e57fdec" providerId="ADAL" clId="{01CD9D8B-1B5E-4F55-A084-8BD1505BF150}" dt="2024-05-31T20:45:32.464" v="2977" actId="1076"/>
        <pc:sldMkLst>
          <pc:docMk/>
          <pc:sldMk cId="3875376384" sldId="257"/>
        </pc:sldMkLst>
        <pc:spChg chg="mod">
          <ac:chgData name="Patrick Howell" userId="71946337-03b9-40ff-9b39-e9d90e57fdec" providerId="ADAL" clId="{01CD9D8B-1B5E-4F55-A084-8BD1505BF150}" dt="2024-05-31T20:45:32.464" v="2977" actId="1076"/>
          <ac:spMkLst>
            <pc:docMk/>
            <pc:sldMk cId="3875376384" sldId="257"/>
            <ac:spMk id="2" creationId="{A5A087A8-7650-D4F0-9EDB-4B95E777F372}"/>
          </ac:spMkLst>
        </pc:spChg>
        <pc:spChg chg="mod">
          <ac:chgData name="Patrick Howell" userId="71946337-03b9-40ff-9b39-e9d90e57fdec" providerId="ADAL" clId="{01CD9D8B-1B5E-4F55-A084-8BD1505BF150}" dt="2024-05-31T20:45:28.167" v="2976" actId="1076"/>
          <ac:spMkLst>
            <pc:docMk/>
            <pc:sldMk cId="3875376384" sldId="257"/>
            <ac:spMk id="3" creationId="{22B506AA-AA05-1CC8-9D9A-F47235C90F53}"/>
          </ac:spMkLst>
        </pc:spChg>
      </pc:sldChg>
      <pc:sldChg chg="del">
        <pc:chgData name="Patrick Howell" userId="71946337-03b9-40ff-9b39-e9d90e57fdec" providerId="ADAL" clId="{01CD9D8B-1B5E-4F55-A084-8BD1505BF150}" dt="2024-05-31T19:55:32.404" v="1221" actId="2696"/>
        <pc:sldMkLst>
          <pc:docMk/>
          <pc:sldMk cId="873964406" sldId="260"/>
        </pc:sldMkLst>
      </pc:sldChg>
      <pc:sldChg chg="add">
        <pc:chgData name="Patrick Howell" userId="71946337-03b9-40ff-9b39-e9d90e57fdec" providerId="ADAL" clId="{01CD9D8B-1B5E-4F55-A084-8BD1505BF150}" dt="2024-05-31T19:55:44.468" v="1222"/>
        <pc:sldMkLst>
          <pc:docMk/>
          <pc:sldMk cId="3466231326" sldId="260"/>
        </pc:sldMkLst>
      </pc:sldChg>
      <pc:sldChg chg="add">
        <pc:chgData name="Patrick Howell" userId="71946337-03b9-40ff-9b39-e9d90e57fdec" providerId="ADAL" clId="{01CD9D8B-1B5E-4F55-A084-8BD1505BF150}" dt="2024-05-31T19:55:44.468" v="1222"/>
        <pc:sldMkLst>
          <pc:docMk/>
          <pc:sldMk cId="2830613374" sldId="263"/>
        </pc:sldMkLst>
      </pc:sldChg>
      <pc:sldChg chg="del">
        <pc:chgData name="Patrick Howell" userId="71946337-03b9-40ff-9b39-e9d90e57fdec" providerId="ADAL" clId="{01CD9D8B-1B5E-4F55-A084-8BD1505BF150}" dt="2024-05-31T19:55:32.404" v="1221" actId="2696"/>
        <pc:sldMkLst>
          <pc:docMk/>
          <pc:sldMk cId="3426032110" sldId="263"/>
        </pc:sldMkLst>
      </pc:sldChg>
      <pc:sldChg chg="add">
        <pc:chgData name="Patrick Howell" userId="71946337-03b9-40ff-9b39-e9d90e57fdec" providerId="ADAL" clId="{01CD9D8B-1B5E-4F55-A084-8BD1505BF150}" dt="2024-05-31T19:55:44.468" v="1222"/>
        <pc:sldMkLst>
          <pc:docMk/>
          <pc:sldMk cId="1955620698" sldId="264"/>
        </pc:sldMkLst>
      </pc:sldChg>
      <pc:sldChg chg="del">
        <pc:chgData name="Patrick Howell" userId="71946337-03b9-40ff-9b39-e9d90e57fdec" providerId="ADAL" clId="{01CD9D8B-1B5E-4F55-A084-8BD1505BF150}" dt="2024-05-31T19:55:32.404" v="1221" actId="2696"/>
        <pc:sldMkLst>
          <pc:docMk/>
          <pc:sldMk cId="2330350181" sldId="264"/>
        </pc:sldMkLst>
      </pc:sldChg>
      <pc:sldChg chg="del">
        <pc:chgData name="Patrick Howell" userId="71946337-03b9-40ff-9b39-e9d90e57fdec" providerId="ADAL" clId="{01CD9D8B-1B5E-4F55-A084-8BD1505BF150}" dt="2024-05-31T19:55:32.404" v="1221" actId="2696"/>
        <pc:sldMkLst>
          <pc:docMk/>
          <pc:sldMk cId="2148702497" sldId="265"/>
        </pc:sldMkLst>
      </pc:sldChg>
      <pc:sldChg chg="add">
        <pc:chgData name="Patrick Howell" userId="71946337-03b9-40ff-9b39-e9d90e57fdec" providerId="ADAL" clId="{01CD9D8B-1B5E-4F55-A084-8BD1505BF150}" dt="2024-05-31T19:55:44.468" v="1222"/>
        <pc:sldMkLst>
          <pc:docMk/>
          <pc:sldMk cId="3872503042" sldId="265"/>
        </pc:sldMkLst>
      </pc:sldChg>
      <pc:sldChg chg="add">
        <pc:chgData name="Patrick Howell" userId="71946337-03b9-40ff-9b39-e9d90e57fdec" providerId="ADAL" clId="{01CD9D8B-1B5E-4F55-A084-8BD1505BF150}" dt="2024-05-31T19:55:44.468" v="1222"/>
        <pc:sldMkLst>
          <pc:docMk/>
          <pc:sldMk cId="1474208417" sldId="267"/>
        </pc:sldMkLst>
      </pc:sldChg>
      <pc:sldChg chg="del">
        <pc:chgData name="Patrick Howell" userId="71946337-03b9-40ff-9b39-e9d90e57fdec" providerId="ADAL" clId="{01CD9D8B-1B5E-4F55-A084-8BD1505BF150}" dt="2024-05-31T19:55:32.404" v="1221" actId="2696"/>
        <pc:sldMkLst>
          <pc:docMk/>
          <pc:sldMk cId="3278658565" sldId="267"/>
        </pc:sldMkLst>
      </pc:sldChg>
      <pc:sldChg chg="add">
        <pc:chgData name="Patrick Howell" userId="71946337-03b9-40ff-9b39-e9d90e57fdec" providerId="ADAL" clId="{01CD9D8B-1B5E-4F55-A084-8BD1505BF150}" dt="2024-05-31T19:55:44.468" v="1222"/>
        <pc:sldMkLst>
          <pc:docMk/>
          <pc:sldMk cId="1706710159" sldId="268"/>
        </pc:sldMkLst>
      </pc:sldChg>
      <pc:sldChg chg="del">
        <pc:chgData name="Patrick Howell" userId="71946337-03b9-40ff-9b39-e9d90e57fdec" providerId="ADAL" clId="{01CD9D8B-1B5E-4F55-A084-8BD1505BF150}" dt="2024-05-31T19:55:32.404" v="1221" actId="2696"/>
        <pc:sldMkLst>
          <pc:docMk/>
          <pc:sldMk cId="4205031867" sldId="268"/>
        </pc:sldMkLst>
      </pc:sldChg>
      <pc:sldChg chg="addSp delSp modSp mod">
        <pc:chgData name="Patrick Howell" userId="71946337-03b9-40ff-9b39-e9d90e57fdec" providerId="ADAL" clId="{01CD9D8B-1B5E-4F55-A084-8BD1505BF150}" dt="2024-05-31T20:47:34" v="2988" actId="1076"/>
        <pc:sldMkLst>
          <pc:docMk/>
          <pc:sldMk cId="4230910469" sldId="269"/>
        </pc:sldMkLst>
        <pc:spChg chg="del topLvl">
          <ac:chgData name="Patrick Howell" userId="71946337-03b9-40ff-9b39-e9d90e57fdec" providerId="ADAL" clId="{01CD9D8B-1B5E-4F55-A084-8BD1505BF150}" dt="2024-05-31T20:47:14.441" v="2984" actId="478"/>
          <ac:spMkLst>
            <pc:docMk/>
            <pc:sldMk cId="4230910469" sldId="269"/>
            <ac:spMk id="38" creationId="{D2FB9343-5105-256E-2AF4-E8E5605EC72B}"/>
          </ac:spMkLst>
        </pc:spChg>
        <pc:spChg chg="mod">
          <ac:chgData name="Patrick Howell" userId="71946337-03b9-40ff-9b39-e9d90e57fdec" providerId="ADAL" clId="{01CD9D8B-1B5E-4F55-A084-8BD1505BF150}" dt="2024-05-31T20:47:06.142" v="2979" actId="6549"/>
          <ac:spMkLst>
            <pc:docMk/>
            <pc:sldMk cId="4230910469" sldId="269"/>
            <ac:spMk id="42" creationId="{6B278B87-0E4E-2319-B3E9-810D8F340D2D}"/>
          </ac:spMkLst>
        </pc:spChg>
        <pc:grpChg chg="add mod">
          <ac:chgData name="Patrick Howell" userId="71946337-03b9-40ff-9b39-e9d90e57fdec" providerId="ADAL" clId="{01CD9D8B-1B5E-4F55-A084-8BD1505BF150}" dt="2024-05-31T20:47:34" v="2988" actId="1076"/>
          <ac:grpSpMkLst>
            <pc:docMk/>
            <pc:sldMk cId="4230910469" sldId="269"/>
            <ac:grpSpMk id="3" creationId="{48E61B10-E807-92CD-4E0E-8AE9A63D5D79}"/>
          </ac:grpSpMkLst>
        </pc:grpChg>
        <pc:grpChg chg="del">
          <ac:chgData name="Patrick Howell" userId="71946337-03b9-40ff-9b39-e9d90e57fdec" providerId="ADAL" clId="{01CD9D8B-1B5E-4F55-A084-8BD1505BF150}" dt="2024-05-31T20:47:08.213" v="2981" actId="478"/>
          <ac:grpSpMkLst>
            <pc:docMk/>
            <pc:sldMk cId="4230910469" sldId="269"/>
            <ac:grpSpMk id="28" creationId="{BB4B0C62-8EED-A07E-612B-4A8FF699FD17}"/>
          </ac:grpSpMkLst>
        </pc:grpChg>
        <pc:grpChg chg="del">
          <ac:chgData name="Patrick Howell" userId="71946337-03b9-40ff-9b39-e9d90e57fdec" providerId="ADAL" clId="{01CD9D8B-1B5E-4F55-A084-8BD1505BF150}" dt="2024-05-31T20:47:10.519" v="2982" actId="478"/>
          <ac:grpSpMkLst>
            <pc:docMk/>
            <pc:sldMk cId="4230910469" sldId="269"/>
            <ac:grpSpMk id="29" creationId="{3BE0510D-9F56-2F7D-33FD-0E9ED67347FE}"/>
          </ac:grpSpMkLst>
        </pc:grpChg>
        <pc:grpChg chg="del">
          <ac:chgData name="Patrick Howell" userId="71946337-03b9-40ff-9b39-e9d90e57fdec" providerId="ADAL" clId="{01CD9D8B-1B5E-4F55-A084-8BD1505BF150}" dt="2024-05-31T20:47:07.313" v="2980" actId="478"/>
          <ac:grpSpMkLst>
            <pc:docMk/>
            <pc:sldMk cId="4230910469" sldId="269"/>
            <ac:grpSpMk id="30" creationId="{DAABEE62-4D52-981D-C07A-6D85DFC462E0}"/>
          </ac:grpSpMkLst>
        </pc:grpChg>
        <pc:grpChg chg="del">
          <ac:chgData name="Patrick Howell" userId="71946337-03b9-40ff-9b39-e9d90e57fdec" providerId="ADAL" clId="{01CD9D8B-1B5E-4F55-A084-8BD1505BF150}" dt="2024-05-31T20:47:11.901" v="2983" actId="478"/>
          <ac:grpSpMkLst>
            <pc:docMk/>
            <pc:sldMk cId="4230910469" sldId="269"/>
            <ac:grpSpMk id="31" creationId="{27B130D0-3EF9-DCA0-8A23-F3B858912409}"/>
          </ac:grpSpMkLst>
        </pc:grpChg>
        <pc:grpChg chg="del">
          <ac:chgData name="Patrick Howell" userId="71946337-03b9-40ff-9b39-e9d90e57fdec" providerId="ADAL" clId="{01CD9D8B-1B5E-4F55-A084-8BD1505BF150}" dt="2024-05-31T20:47:14.441" v="2984" actId="478"/>
          <ac:grpSpMkLst>
            <pc:docMk/>
            <pc:sldMk cId="4230910469" sldId="269"/>
            <ac:grpSpMk id="32" creationId="{CDA2A266-73D9-588D-3364-D0F3ED8716BC}"/>
          </ac:grpSpMkLst>
        </pc:grpChg>
        <pc:grpChg chg="del">
          <ac:chgData name="Patrick Howell" userId="71946337-03b9-40ff-9b39-e9d90e57fdec" providerId="ADAL" clId="{01CD9D8B-1B5E-4F55-A084-8BD1505BF150}" dt="2024-05-31T20:47:05.411" v="2978" actId="478"/>
          <ac:grpSpMkLst>
            <pc:docMk/>
            <pc:sldMk cId="4230910469" sldId="269"/>
            <ac:grpSpMk id="33" creationId="{2C558299-B195-2F36-C455-86CD0132D89C}"/>
          </ac:grpSpMkLst>
        </pc:grpChg>
        <pc:picChg chg="add mod">
          <ac:chgData name="Patrick Howell" userId="71946337-03b9-40ff-9b39-e9d90e57fdec" providerId="ADAL" clId="{01CD9D8B-1B5E-4F55-A084-8BD1505BF150}" dt="2024-05-31T20:47:27.151" v="2986" actId="1076"/>
          <ac:picMkLst>
            <pc:docMk/>
            <pc:sldMk cId="4230910469" sldId="269"/>
            <ac:picMk id="2" creationId="{9310B9EA-77C3-B10F-B5DF-69FAB0FD84F1}"/>
          </ac:picMkLst>
        </pc:picChg>
        <pc:picChg chg="mod">
          <ac:chgData name="Patrick Howell" userId="71946337-03b9-40ff-9b39-e9d90e57fdec" providerId="ADAL" clId="{01CD9D8B-1B5E-4F55-A084-8BD1505BF150}" dt="2024-05-31T20:47:21.921" v="2985"/>
          <ac:picMkLst>
            <pc:docMk/>
            <pc:sldMk cId="4230910469" sldId="269"/>
            <ac:picMk id="4" creationId="{7FEEA852-AE68-DA94-357E-553776C1F46F}"/>
          </ac:picMkLst>
        </pc:picChg>
        <pc:picChg chg="mod">
          <ac:chgData name="Patrick Howell" userId="71946337-03b9-40ff-9b39-e9d90e57fdec" providerId="ADAL" clId="{01CD9D8B-1B5E-4F55-A084-8BD1505BF150}" dt="2024-05-31T20:47:21.921" v="2985"/>
          <ac:picMkLst>
            <pc:docMk/>
            <pc:sldMk cId="4230910469" sldId="269"/>
            <ac:picMk id="5" creationId="{EE26235D-1EDF-A372-8962-D32BD7FDF7AF}"/>
          </ac:picMkLst>
        </pc:picChg>
        <pc:picChg chg="mod">
          <ac:chgData name="Patrick Howell" userId="71946337-03b9-40ff-9b39-e9d90e57fdec" providerId="ADAL" clId="{01CD9D8B-1B5E-4F55-A084-8BD1505BF150}" dt="2024-05-31T20:47:21.921" v="2985"/>
          <ac:picMkLst>
            <pc:docMk/>
            <pc:sldMk cId="4230910469" sldId="269"/>
            <ac:picMk id="6" creationId="{D21997F8-7D27-CA7A-D722-AA77EC7B6305}"/>
          </ac:picMkLst>
        </pc:picChg>
        <pc:picChg chg="mod">
          <ac:chgData name="Patrick Howell" userId="71946337-03b9-40ff-9b39-e9d90e57fdec" providerId="ADAL" clId="{01CD9D8B-1B5E-4F55-A084-8BD1505BF150}" dt="2024-05-31T20:47:21.921" v="2985"/>
          <ac:picMkLst>
            <pc:docMk/>
            <pc:sldMk cId="4230910469" sldId="269"/>
            <ac:picMk id="7" creationId="{6B689D73-2723-A0AA-4940-6A7778F06B99}"/>
          </ac:picMkLst>
        </pc:picChg>
        <pc:picChg chg="mod">
          <ac:chgData name="Patrick Howell" userId="71946337-03b9-40ff-9b39-e9d90e57fdec" providerId="ADAL" clId="{01CD9D8B-1B5E-4F55-A084-8BD1505BF150}" dt="2024-05-31T20:47:21.921" v="2985"/>
          <ac:picMkLst>
            <pc:docMk/>
            <pc:sldMk cId="4230910469" sldId="269"/>
            <ac:picMk id="8" creationId="{B9354670-4EC2-55D1-0D40-0FF7EAAD1A00}"/>
          </ac:picMkLst>
        </pc:picChg>
        <pc:picChg chg="mod topLvl">
          <ac:chgData name="Patrick Howell" userId="71946337-03b9-40ff-9b39-e9d90e57fdec" providerId="ADAL" clId="{01CD9D8B-1B5E-4F55-A084-8BD1505BF150}" dt="2024-05-31T20:47:30.111" v="2987" actId="1076"/>
          <ac:picMkLst>
            <pc:docMk/>
            <pc:sldMk cId="4230910469" sldId="269"/>
            <ac:picMk id="37" creationId="{96FEC55D-636D-929B-E516-5A1F3F0B4D68}"/>
          </ac:picMkLst>
        </pc:picChg>
      </pc:sldChg>
      <pc:sldChg chg="delSp mod">
        <pc:chgData name="Patrick Howell" userId="71946337-03b9-40ff-9b39-e9d90e57fdec" providerId="ADAL" clId="{01CD9D8B-1B5E-4F55-A084-8BD1505BF150}" dt="2024-05-31T10:15:23.101" v="128" actId="478"/>
        <pc:sldMkLst>
          <pc:docMk/>
          <pc:sldMk cId="1714664980" sldId="273"/>
        </pc:sldMkLst>
        <pc:spChg chg="del">
          <ac:chgData name="Patrick Howell" userId="71946337-03b9-40ff-9b39-e9d90e57fdec" providerId="ADAL" clId="{01CD9D8B-1B5E-4F55-A084-8BD1505BF150}" dt="2024-05-31T10:15:23.101" v="128" actId="478"/>
          <ac:spMkLst>
            <pc:docMk/>
            <pc:sldMk cId="1714664980" sldId="273"/>
            <ac:spMk id="7" creationId="{2E83BB8B-B9BA-C994-4155-B47598AFE177}"/>
          </ac:spMkLst>
        </pc:spChg>
      </pc:sldChg>
      <pc:sldChg chg="addSp delSp modSp mod">
        <pc:chgData name="Patrick Howell" userId="71946337-03b9-40ff-9b39-e9d90e57fdec" providerId="ADAL" clId="{01CD9D8B-1B5E-4F55-A084-8BD1505BF150}" dt="2024-05-31T10:47:54.221" v="640" actId="1076"/>
        <pc:sldMkLst>
          <pc:docMk/>
          <pc:sldMk cId="2198050538" sldId="275"/>
        </pc:sldMkLst>
        <pc:spChg chg="mod">
          <ac:chgData name="Patrick Howell" userId="71946337-03b9-40ff-9b39-e9d90e57fdec" providerId="ADAL" clId="{01CD9D8B-1B5E-4F55-A084-8BD1505BF150}" dt="2024-05-31T10:47:42.045" v="638" actId="1076"/>
          <ac:spMkLst>
            <pc:docMk/>
            <pc:sldMk cId="2198050538" sldId="275"/>
            <ac:spMk id="2" creationId="{7107AA39-9877-62FC-95B2-6C445A958120}"/>
          </ac:spMkLst>
        </pc:spChg>
        <pc:spChg chg="add mod">
          <ac:chgData name="Patrick Howell" userId="71946337-03b9-40ff-9b39-e9d90e57fdec" providerId="ADAL" clId="{01CD9D8B-1B5E-4F55-A084-8BD1505BF150}" dt="2024-05-31T10:47:54.221" v="640" actId="1076"/>
          <ac:spMkLst>
            <pc:docMk/>
            <pc:sldMk cId="2198050538" sldId="275"/>
            <ac:spMk id="3" creationId="{94509A4E-75B5-297C-032D-773FC8D818FA}"/>
          </ac:spMkLst>
        </pc:spChg>
        <pc:spChg chg="mod">
          <ac:chgData name="Patrick Howell" userId="71946337-03b9-40ff-9b39-e9d90e57fdec" providerId="ADAL" clId="{01CD9D8B-1B5E-4F55-A084-8BD1505BF150}" dt="2024-05-31T10:47:21.273" v="636" actId="6549"/>
          <ac:spMkLst>
            <pc:docMk/>
            <pc:sldMk cId="2198050538" sldId="275"/>
            <ac:spMk id="7" creationId="{2E83BB8B-B9BA-C994-4155-B47598AFE177}"/>
          </ac:spMkLst>
        </pc:spChg>
        <pc:picChg chg="del">
          <ac:chgData name="Patrick Howell" userId="71946337-03b9-40ff-9b39-e9d90e57fdec" providerId="ADAL" clId="{01CD9D8B-1B5E-4F55-A084-8BD1505BF150}" dt="2024-05-31T10:41:33.172" v="275" actId="478"/>
          <ac:picMkLst>
            <pc:docMk/>
            <pc:sldMk cId="2198050538" sldId="275"/>
            <ac:picMk id="4" creationId="{3B702A14-9DFA-CD83-5E52-495D79F0E95E}"/>
          </ac:picMkLst>
        </pc:picChg>
        <pc:picChg chg="add del mod">
          <ac:chgData name="Patrick Howell" userId="71946337-03b9-40ff-9b39-e9d90e57fdec" providerId="ADAL" clId="{01CD9D8B-1B5E-4F55-A084-8BD1505BF150}" dt="2024-05-31T10:45:17.485" v="631" actId="478"/>
          <ac:picMkLst>
            <pc:docMk/>
            <pc:sldMk cId="2198050538" sldId="275"/>
            <ac:picMk id="6" creationId="{7AB9310C-D4F5-FEE0-DBD3-0FEFE3362639}"/>
          </ac:picMkLst>
        </pc:picChg>
        <pc:picChg chg="add mod">
          <ac:chgData name="Patrick Howell" userId="71946337-03b9-40ff-9b39-e9d90e57fdec" providerId="ADAL" clId="{01CD9D8B-1B5E-4F55-A084-8BD1505BF150}" dt="2024-05-31T10:45:42.716" v="634" actId="14100"/>
          <ac:picMkLst>
            <pc:docMk/>
            <pc:sldMk cId="2198050538" sldId="275"/>
            <ac:picMk id="9" creationId="{D92393A3-F709-1814-27BA-51157C2362C1}"/>
          </ac:picMkLst>
        </pc:picChg>
      </pc:sldChg>
      <pc:sldChg chg="modSp add del mod">
        <pc:chgData name="Patrick Howell" userId="71946337-03b9-40ff-9b39-e9d90e57fdec" providerId="ADAL" clId="{01CD9D8B-1B5E-4F55-A084-8BD1505BF150}" dt="2024-05-31T19:59:46.247" v="1300" actId="47"/>
        <pc:sldMkLst>
          <pc:docMk/>
          <pc:sldMk cId="294705307" sldId="276"/>
        </pc:sldMkLst>
        <pc:spChg chg="mod">
          <ac:chgData name="Patrick Howell" userId="71946337-03b9-40ff-9b39-e9d90e57fdec" providerId="ADAL" clId="{01CD9D8B-1B5E-4F55-A084-8BD1505BF150}" dt="2024-05-31T10:16:49.447" v="145" actId="20577"/>
          <ac:spMkLst>
            <pc:docMk/>
            <pc:sldMk cId="294705307" sldId="276"/>
            <ac:spMk id="4" creationId="{B929E69B-B357-7E8D-AFC4-65E7742E9D46}"/>
          </ac:spMkLst>
        </pc:spChg>
        <pc:spChg chg="mod">
          <ac:chgData name="Patrick Howell" userId="71946337-03b9-40ff-9b39-e9d90e57fdec" providerId="ADAL" clId="{01CD9D8B-1B5E-4F55-A084-8BD1505BF150}" dt="2024-05-31T19:59:14.828" v="1269" actId="6549"/>
          <ac:spMkLst>
            <pc:docMk/>
            <pc:sldMk cId="294705307" sldId="276"/>
            <ac:spMk id="5" creationId="{B21BE491-ADAE-1347-EAAB-8AC3FDF36535}"/>
          </ac:spMkLst>
        </pc:spChg>
      </pc:sldChg>
      <pc:sldChg chg="add del">
        <pc:chgData name="Patrick Howell" userId="71946337-03b9-40ff-9b39-e9d90e57fdec" providerId="ADAL" clId="{01CD9D8B-1B5E-4F55-A084-8BD1505BF150}" dt="2024-05-31T10:13:38.935" v="1" actId="47"/>
        <pc:sldMkLst>
          <pc:docMk/>
          <pc:sldMk cId="761813975" sldId="276"/>
        </pc:sldMkLst>
      </pc:sldChg>
      <pc:sldChg chg="addSp delSp modSp add mod ord">
        <pc:chgData name="Patrick Howell" userId="71946337-03b9-40ff-9b39-e9d90e57fdec" providerId="ADAL" clId="{01CD9D8B-1B5E-4F55-A084-8BD1505BF150}" dt="2024-05-31T19:54:41.233" v="1220" actId="20577"/>
        <pc:sldMkLst>
          <pc:docMk/>
          <pc:sldMk cId="1576798899" sldId="277"/>
        </pc:sldMkLst>
        <pc:spChg chg="mod">
          <ac:chgData name="Patrick Howell" userId="71946337-03b9-40ff-9b39-e9d90e57fdec" providerId="ADAL" clId="{01CD9D8B-1B5E-4F55-A084-8BD1505BF150}" dt="2024-05-31T19:49:20.347" v="992" actId="1076"/>
          <ac:spMkLst>
            <pc:docMk/>
            <pc:sldMk cId="1576798899" sldId="277"/>
            <ac:spMk id="2" creationId="{7107AA39-9877-62FC-95B2-6C445A958120}"/>
          </ac:spMkLst>
        </pc:spChg>
        <pc:spChg chg="del mod">
          <ac:chgData name="Patrick Howell" userId="71946337-03b9-40ff-9b39-e9d90e57fdec" providerId="ADAL" clId="{01CD9D8B-1B5E-4F55-A084-8BD1505BF150}" dt="2024-05-31T19:45:54.585" v="901" actId="478"/>
          <ac:spMkLst>
            <pc:docMk/>
            <pc:sldMk cId="1576798899" sldId="277"/>
            <ac:spMk id="3" creationId="{94509A4E-75B5-297C-032D-773FC8D818FA}"/>
          </ac:spMkLst>
        </pc:spChg>
        <pc:spChg chg="mod">
          <ac:chgData name="Patrick Howell" userId="71946337-03b9-40ff-9b39-e9d90e57fdec" providerId="ADAL" clId="{01CD9D8B-1B5E-4F55-A084-8BD1505BF150}" dt="2024-05-31T19:54:41.233" v="1220" actId="20577"/>
          <ac:spMkLst>
            <pc:docMk/>
            <pc:sldMk cId="1576798899" sldId="277"/>
            <ac:spMk id="7" creationId="{2E83BB8B-B9BA-C994-4155-B47598AFE177}"/>
          </ac:spMkLst>
        </pc:spChg>
        <pc:picChg chg="add mod">
          <ac:chgData name="Patrick Howell" userId="71946337-03b9-40ff-9b39-e9d90e57fdec" providerId="ADAL" clId="{01CD9D8B-1B5E-4F55-A084-8BD1505BF150}" dt="2024-05-31T19:49:26.537" v="994" actId="1076"/>
          <ac:picMkLst>
            <pc:docMk/>
            <pc:sldMk cId="1576798899" sldId="277"/>
            <ac:picMk id="5" creationId="{C237C90F-D912-E5F0-5919-A0537C005080}"/>
          </ac:picMkLst>
        </pc:picChg>
        <pc:picChg chg="del">
          <ac:chgData name="Patrick Howell" userId="71946337-03b9-40ff-9b39-e9d90e57fdec" providerId="ADAL" clId="{01CD9D8B-1B5E-4F55-A084-8BD1505BF150}" dt="2024-05-31T19:44:35.068" v="892" actId="478"/>
          <ac:picMkLst>
            <pc:docMk/>
            <pc:sldMk cId="1576798899" sldId="277"/>
            <ac:picMk id="9" creationId="{D92393A3-F709-1814-27BA-51157C2362C1}"/>
          </ac:picMkLst>
        </pc:picChg>
      </pc:sldChg>
      <pc:sldChg chg="addSp delSp modSp add mod">
        <pc:chgData name="Patrick Howell" userId="71946337-03b9-40ff-9b39-e9d90e57fdec" providerId="ADAL" clId="{01CD9D8B-1B5E-4F55-A084-8BD1505BF150}" dt="2024-05-31T19:49:04.887" v="989" actId="1076"/>
        <pc:sldMkLst>
          <pc:docMk/>
          <pc:sldMk cId="3128368651" sldId="278"/>
        </pc:sldMkLst>
        <pc:spChg chg="mod">
          <ac:chgData name="Patrick Howell" userId="71946337-03b9-40ff-9b39-e9d90e57fdec" providerId="ADAL" clId="{01CD9D8B-1B5E-4F55-A084-8BD1505BF150}" dt="2024-05-31T19:49:01.745" v="988" actId="1076"/>
          <ac:spMkLst>
            <pc:docMk/>
            <pc:sldMk cId="3128368651" sldId="278"/>
            <ac:spMk id="2" creationId="{7107AA39-9877-62FC-95B2-6C445A958120}"/>
          </ac:spMkLst>
        </pc:spChg>
        <pc:picChg chg="add mod">
          <ac:chgData name="Patrick Howell" userId="71946337-03b9-40ff-9b39-e9d90e57fdec" providerId="ADAL" clId="{01CD9D8B-1B5E-4F55-A084-8BD1505BF150}" dt="2024-05-31T19:49:04.887" v="989" actId="1076"/>
          <ac:picMkLst>
            <pc:docMk/>
            <pc:sldMk cId="3128368651" sldId="278"/>
            <ac:picMk id="4" creationId="{7A540BA9-9769-A963-A814-C9F8281E874C}"/>
          </ac:picMkLst>
        </pc:picChg>
        <pc:picChg chg="del">
          <ac:chgData name="Patrick Howell" userId="71946337-03b9-40ff-9b39-e9d90e57fdec" providerId="ADAL" clId="{01CD9D8B-1B5E-4F55-A084-8BD1505BF150}" dt="2024-05-31T19:47:40.560" v="980" actId="478"/>
          <ac:picMkLst>
            <pc:docMk/>
            <pc:sldMk cId="3128368651" sldId="278"/>
            <ac:picMk id="5" creationId="{C237C90F-D912-E5F0-5919-A0537C005080}"/>
          </ac:picMkLst>
        </pc:picChg>
      </pc:sldChg>
      <pc:sldChg chg="delSp modSp add mod ord">
        <pc:chgData name="Patrick Howell" userId="71946337-03b9-40ff-9b39-e9d90e57fdec" providerId="ADAL" clId="{01CD9D8B-1B5E-4F55-A084-8BD1505BF150}" dt="2024-05-31T20:11:16.609" v="1417" actId="478"/>
        <pc:sldMkLst>
          <pc:docMk/>
          <pc:sldMk cId="2123938196" sldId="279"/>
        </pc:sldMkLst>
        <pc:spChg chg="mod">
          <ac:chgData name="Patrick Howell" userId="71946337-03b9-40ff-9b39-e9d90e57fdec" providerId="ADAL" clId="{01CD9D8B-1B5E-4F55-A084-8BD1505BF150}" dt="2024-05-31T20:11:08.631" v="1416" actId="20577"/>
          <ac:spMkLst>
            <pc:docMk/>
            <pc:sldMk cId="2123938196" sldId="279"/>
            <ac:spMk id="2" creationId="{96F64DBB-F41B-D81F-D8B8-9CD48621EBDB}"/>
          </ac:spMkLst>
        </pc:spChg>
        <pc:spChg chg="del mod">
          <ac:chgData name="Patrick Howell" userId="71946337-03b9-40ff-9b39-e9d90e57fdec" providerId="ADAL" clId="{01CD9D8B-1B5E-4F55-A084-8BD1505BF150}" dt="2024-05-31T20:11:16.609" v="1417" actId="478"/>
          <ac:spMkLst>
            <pc:docMk/>
            <pc:sldMk cId="2123938196" sldId="279"/>
            <ac:spMk id="4" creationId="{BB5BF445-1CA4-8D98-47D0-2333A4A5B221}"/>
          </ac:spMkLst>
        </pc:spChg>
      </pc:sldChg>
      <pc:sldChg chg="modSp add mod">
        <pc:chgData name="Patrick Howell" userId="71946337-03b9-40ff-9b39-e9d90e57fdec" providerId="ADAL" clId="{01CD9D8B-1B5E-4F55-A084-8BD1505BF150}" dt="2024-05-31T19:59:34.395" v="1299" actId="6549"/>
        <pc:sldMkLst>
          <pc:docMk/>
          <pc:sldMk cId="432503369" sldId="280"/>
        </pc:sldMkLst>
        <pc:spChg chg="mod">
          <ac:chgData name="Patrick Howell" userId="71946337-03b9-40ff-9b39-e9d90e57fdec" providerId="ADAL" clId="{01CD9D8B-1B5E-4F55-A084-8BD1505BF150}" dt="2024-05-31T19:59:29.443" v="1298" actId="20577"/>
          <ac:spMkLst>
            <pc:docMk/>
            <pc:sldMk cId="432503369" sldId="280"/>
            <ac:spMk id="2" creationId="{96F64DBB-F41B-D81F-D8B8-9CD48621EBDB}"/>
          </ac:spMkLst>
        </pc:spChg>
        <pc:spChg chg="mod">
          <ac:chgData name="Patrick Howell" userId="71946337-03b9-40ff-9b39-e9d90e57fdec" providerId="ADAL" clId="{01CD9D8B-1B5E-4F55-A084-8BD1505BF150}" dt="2024-05-31T19:59:34.395" v="1299" actId="6549"/>
          <ac:spMkLst>
            <pc:docMk/>
            <pc:sldMk cId="432503369" sldId="280"/>
            <ac:spMk id="4" creationId="{BB5BF445-1CA4-8D98-47D0-2333A4A5B221}"/>
          </ac:spMkLst>
        </pc:spChg>
      </pc:sldChg>
      <pc:sldChg chg="addSp delSp modSp add mod setBg">
        <pc:chgData name="Patrick Howell" userId="71946337-03b9-40ff-9b39-e9d90e57fdec" providerId="ADAL" clId="{01CD9D8B-1B5E-4F55-A084-8BD1505BF150}" dt="2024-05-31T20:25:24.531" v="1981" actId="113"/>
        <pc:sldMkLst>
          <pc:docMk/>
          <pc:sldMk cId="873149554" sldId="281"/>
        </pc:sldMkLst>
        <pc:spChg chg="mod">
          <ac:chgData name="Patrick Howell" userId="71946337-03b9-40ff-9b39-e9d90e57fdec" providerId="ADAL" clId="{01CD9D8B-1B5E-4F55-A084-8BD1505BF150}" dt="2024-05-31T20:25:20.755" v="1980" actId="207"/>
          <ac:spMkLst>
            <pc:docMk/>
            <pc:sldMk cId="873149554" sldId="281"/>
            <ac:spMk id="2" creationId="{7107AA39-9877-62FC-95B2-6C445A958120}"/>
          </ac:spMkLst>
        </pc:spChg>
        <pc:spChg chg="add mod">
          <ac:chgData name="Patrick Howell" userId="71946337-03b9-40ff-9b39-e9d90e57fdec" providerId="ADAL" clId="{01CD9D8B-1B5E-4F55-A084-8BD1505BF150}" dt="2024-05-31T20:25:24.531" v="1981" actId="113"/>
          <ac:spMkLst>
            <pc:docMk/>
            <pc:sldMk cId="873149554" sldId="281"/>
            <ac:spMk id="5" creationId="{8A47F420-A122-7F1D-5EE5-48B408FDF927}"/>
          </ac:spMkLst>
        </pc:spChg>
        <pc:spChg chg="del">
          <ac:chgData name="Patrick Howell" userId="71946337-03b9-40ff-9b39-e9d90e57fdec" providerId="ADAL" clId="{01CD9D8B-1B5E-4F55-A084-8BD1505BF150}" dt="2024-05-31T20:05:02.988" v="1388" actId="478"/>
          <ac:spMkLst>
            <pc:docMk/>
            <pc:sldMk cId="873149554" sldId="281"/>
            <ac:spMk id="10" creationId="{22B2E57D-5075-F362-AE92-3127E2773943}"/>
          </ac:spMkLst>
        </pc:spChg>
        <pc:spChg chg="add">
          <ac:chgData name="Patrick Howell" userId="71946337-03b9-40ff-9b39-e9d90e57fdec" providerId="ADAL" clId="{01CD9D8B-1B5E-4F55-A084-8BD1505BF150}" dt="2024-05-31T20:24:55.914" v="1979" actId="26606"/>
          <ac:spMkLst>
            <pc:docMk/>
            <pc:sldMk cId="873149554" sldId="281"/>
            <ac:spMk id="11" creationId="{F13C74B1-5B17-4795-BED0-7140497B445A}"/>
          </ac:spMkLst>
        </pc:spChg>
        <pc:spChg chg="add">
          <ac:chgData name="Patrick Howell" userId="71946337-03b9-40ff-9b39-e9d90e57fdec" providerId="ADAL" clId="{01CD9D8B-1B5E-4F55-A084-8BD1505BF150}" dt="2024-05-31T20:24:55.914" v="1979" actId="26606"/>
          <ac:spMkLst>
            <pc:docMk/>
            <pc:sldMk cId="873149554" sldId="281"/>
            <ac:spMk id="13" creationId="{D4974D33-8DC5-464E-8C6D-BE58F0669C17}"/>
          </ac:spMkLst>
        </pc:spChg>
        <pc:picChg chg="add del mod">
          <ac:chgData name="Patrick Howell" userId="71946337-03b9-40ff-9b39-e9d90e57fdec" providerId="ADAL" clId="{01CD9D8B-1B5E-4F55-A084-8BD1505BF150}" dt="2024-05-31T20:19:09.126" v="1418" actId="478"/>
          <ac:picMkLst>
            <pc:docMk/>
            <pc:sldMk cId="873149554" sldId="281"/>
            <ac:picMk id="4" creationId="{4F97F4D3-43C6-CF67-9788-22C981BDBBD3}"/>
          </ac:picMkLst>
        </pc:picChg>
        <pc:picChg chg="add mod">
          <ac:chgData name="Patrick Howell" userId="71946337-03b9-40ff-9b39-e9d90e57fdec" providerId="ADAL" clId="{01CD9D8B-1B5E-4F55-A084-8BD1505BF150}" dt="2024-05-31T20:24:55.914" v="1979" actId="26606"/>
          <ac:picMkLst>
            <pc:docMk/>
            <pc:sldMk cId="873149554" sldId="281"/>
            <ac:picMk id="6" creationId="{C6D22A6B-D630-3634-4522-1CF542C95318}"/>
          </ac:picMkLst>
        </pc:picChg>
        <pc:picChg chg="del">
          <ac:chgData name="Patrick Howell" userId="71946337-03b9-40ff-9b39-e9d90e57fdec" providerId="ADAL" clId="{01CD9D8B-1B5E-4F55-A084-8BD1505BF150}" dt="2024-05-31T20:05:04.510" v="1389" actId="478"/>
          <ac:picMkLst>
            <pc:docMk/>
            <pc:sldMk cId="873149554" sldId="281"/>
            <ac:picMk id="12" creationId="{84766552-2D16-D3BD-804E-F26CAF64F428}"/>
          </ac:picMkLst>
        </pc:picChg>
      </pc:sldChg>
      <pc:sldChg chg="addSp delSp modSp add mod">
        <pc:chgData name="Patrick Howell" userId="71946337-03b9-40ff-9b39-e9d90e57fdec" providerId="ADAL" clId="{01CD9D8B-1B5E-4F55-A084-8BD1505BF150}" dt="2024-05-31T20:26:56.477" v="2075" actId="1076"/>
        <pc:sldMkLst>
          <pc:docMk/>
          <pc:sldMk cId="1608922344" sldId="282"/>
        </pc:sldMkLst>
        <pc:spChg chg="mod">
          <ac:chgData name="Patrick Howell" userId="71946337-03b9-40ff-9b39-e9d90e57fdec" providerId="ADAL" clId="{01CD9D8B-1B5E-4F55-A084-8BD1505BF150}" dt="2024-05-31T20:26:35.880" v="2069" actId="1076"/>
          <ac:spMkLst>
            <pc:docMk/>
            <pc:sldMk cId="1608922344" sldId="282"/>
            <ac:spMk id="2" creationId="{7107AA39-9877-62FC-95B2-6C445A958120}"/>
          </ac:spMkLst>
        </pc:spChg>
        <pc:spChg chg="del mod">
          <ac:chgData name="Patrick Howell" userId="71946337-03b9-40ff-9b39-e9d90e57fdec" providerId="ADAL" clId="{01CD9D8B-1B5E-4F55-A084-8BD1505BF150}" dt="2024-05-31T20:26:39.819" v="2072" actId="478"/>
          <ac:spMkLst>
            <pc:docMk/>
            <pc:sldMk cId="1608922344" sldId="282"/>
            <ac:spMk id="10" creationId="{22B2E57D-5075-F362-AE92-3127E2773943}"/>
          </ac:spMkLst>
        </pc:spChg>
        <pc:picChg chg="add mod">
          <ac:chgData name="Patrick Howell" userId="71946337-03b9-40ff-9b39-e9d90e57fdec" providerId="ADAL" clId="{01CD9D8B-1B5E-4F55-A084-8BD1505BF150}" dt="2024-05-31T20:26:56.477" v="2075" actId="1076"/>
          <ac:picMkLst>
            <pc:docMk/>
            <pc:sldMk cId="1608922344" sldId="282"/>
            <ac:picMk id="4" creationId="{4B1A9E10-74B3-B43A-039A-C2CF4D80B5FD}"/>
          </ac:picMkLst>
        </pc:picChg>
        <pc:picChg chg="del">
          <ac:chgData name="Patrick Howell" userId="71946337-03b9-40ff-9b39-e9d90e57fdec" providerId="ADAL" clId="{01CD9D8B-1B5E-4F55-A084-8BD1505BF150}" dt="2024-05-31T20:26:37.482" v="2070" actId="478"/>
          <ac:picMkLst>
            <pc:docMk/>
            <pc:sldMk cId="1608922344" sldId="282"/>
            <ac:picMk id="12" creationId="{84766552-2D16-D3BD-804E-F26CAF64F428}"/>
          </ac:picMkLst>
        </pc:picChg>
      </pc:sldChg>
      <pc:sldChg chg="addSp delSp modSp add mod">
        <pc:chgData name="Patrick Howell" userId="71946337-03b9-40ff-9b39-e9d90e57fdec" providerId="ADAL" clId="{01CD9D8B-1B5E-4F55-A084-8BD1505BF150}" dt="2024-05-31T20:33:26.871" v="2381" actId="20577"/>
        <pc:sldMkLst>
          <pc:docMk/>
          <pc:sldMk cId="3888033708" sldId="283"/>
        </pc:sldMkLst>
        <pc:spChg chg="mod">
          <ac:chgData name="Patrick Howell" userId="71946337-03b9-40ff-9b39-e9d90e57fdec" providerId="ADAL" clId="{01CD9D8B-1B5E-4F55-A084-8BD1505BF150}" dt="2024-05-31T20:33:26.871" v="2381" actId="20577"/>
          <ac:spMkLst>
            <pc:docMk/>
            <pc:sldMk cId="3888033708" sldId="283"/>
            <ac:spMk id="2" creationId="{7107AA39-9877-62FC-95B2-6C445A958120}"/>
          </ac:spMkLst>
        </pc:spChg>
        <pc:spChg chg="add mod">
          <ac:chgData name="Patrick Howell" userId="71946337-03b9-40ff-9b39-e9d90e57fdec" providerId="ADAL" clId="{01CD9D8B-1B5E-4F55-A084-8BD1505BF150}" dt="2024-05-31T20:31:59.363" v="2369" actId="14100"/>
          <ac:spMkLst>
            <pc:docMk/>
            <pc:sldMk cId="3888033708" sldId="283"/>
            <ac:spMk id="3" creationId="{FD48F290-9DA5-3AF1-75C0-2CF0174078C4}"/>
          </ac:spMkLst>
        </pc:spChg>
        <pc:spChg chg="del">
          <ac:chgData name="Patrick Howell" userId="71946337-03b9-40ff-9b39-e9d90e57fdec" providerId="ADAL" clId="{01CD9D8B-1B5E-4F55-A084-8BD1505BF150}" dt="2024-05-31T20:29:35.946" v="2076" actId="478"/>
          <ac:spMkLst>
            <pc:docMk/>
            <pc:sldMk cId="3888033708" sldId="283"/>
            <ac:spMk id="10" creationId="{22B2E57D-5075-F362-AE92-3127E2773943}"/>
          </ac:spMkLst>
        </pc:spChg>
        <pc:picChg chg="add mod">
          <ac:chgData name="Patrick Howell" userId="71946337-03b9-40ff-9b39-e9d90e57fdec" providerId="ADAL" clId="{01CD9D8B-1B5E-4F55-A084-8BD1505BF150}" dt="2024-05-31T20:32:36.409" v="2374" actId="1076"/>
          <ac:picMkLst>
            <pc:docMk/>
            <pc:sldMk cId="3888033708" sldId="283"/>
            <ac:picMk id="5" creationId="{A39CA0A7-4F13-0F43-7CC7-C9B7237C4A79}"/>
          </ac:picMkLst>
        </pc:picChg>
        <pc:picChg chg="del">
          <ac:chgData name="Patrick Howell" userId="71946337-03b9-40ff-9b39-e9d90e57fdec" providerId="ADAL" clId="{01CD9D8B-1B5E-4F55-A084-8BD1505BF150}" dt="2024-05-31T20:29:37.504" v="2077" actId="478"/>
          <ac:picMkLst>
            <pc:docMk/>
            <pc:sldMk cId="3888033708" sldId="283"/>
            <ac:picMk id="12" creationId="{84766552-2D16-D3BD-804E-F26CAF64F428}"/>
          </ac:picMkLst>
        </pc:picChg>
      </pc:sldChg>
      <pc:sldChg chg="addSp delSp modSp add mod">
        <pc:chgData name="Patrick Howell" userId="71946337-03b9-40ff-9b39-e9d90e57fdec" providerId="ADAL" clId="{01CD9D8B-1B5E-4F55-A084-8BD1505BF150}" dt="2024-05-31T20:41:22.503" v="2811" actId="5793"/>
        <pc:sldMkLst>
          <pc:docMk/>
          <pc:sldMk cId="1279336718" sldId="284"/>
        </pc:sldMkLst>
        <pc:spChg chg="mod">
          <ac:chgData name="Patrick Howell" userId="71946337-03b9-40ff-9b39-e9d90e57fdec" providerId="ADAL" clId="{01CD9D8B-1B5E-4F55-A084-8BD1505BF150}" dt="2024-05-31T20:35:04.566" v="2437" actId="20577"/>
          <ac:spMkLst>
            <pc:docMk/>
            <pc:sldMk cId="1279336718" sldId="284"/>
            <ac:spMk id="2" creationId="{7107AA39-9877-62FC-95B2-6C445A958120}"/>
          </ac:spMkLst>
        </pc:spChg>
        <pc:spChg chg="add mod">
          <ac:chgData name="Patrick Howell" userId="71946337-03b9-40ff-9b39-e9d90e57fdec" providerId="ADAL" clId="{01CD9D8B-1B5E-4F55-A084-8BD1505BF150}" dt="2024-05-31T20:41:22.503" v="2811" actId="5793"/>
          <ac:spMkLst>
            <pc:docMk/>
            <pc:sldMk cId="1279336718" sldId="284"/>
            <ac:spMk id="3" creationId="{9F9E4C96-8C87-8CFF-5311-226CE84DD513}"/>
          </ac:spMkLst>
        </pc:spChg>
        <pc:spChg chg="mod">
          <ac:chgData name="Patrick Howell" userId="71946337-03b9-40ff-9b39-e9d90e57fdec" providerId="ADAL" clId="{01CD9D8B-1B5E-4F55-A084-8BD1505BF150}" dt="2024-05-31T20:39:12.777" v="2616" actId="113"/>
          <ac:spMkLst>
            <pc:docMk/>
            <pc:sldMk cId="1279336718" sldId="284"/>
            <ac:spMk id="10" creationId="{22B2E57D-5075-F362-AE92-3127E2773943}"/>
          </ac:spMkLst>
        </pc:spChg>
        <pc:picChg chg="del">
          <ac:chgData name="Patrick Howell" userId="71946337-03b9-40ff-9b39-e9d90e57fdec" providerId="ADAL" clId="{01CD9D8B-1B5E-4F55-A084-8BD1505BF150}" dt="2024-05-31T20:35:09.253" v="2438" actId="478"/>
          <ac:picMkLst>
            <pc:docMk/>
            <pc:sldMk cId="1279336718" sldId="284"/>
            <ac:picMk id="12" creationId="{84766552-2D16-D3BD-804E-F26CAF64F428}"/>
          </ac:picMkLst>
        </pc:picChg>
      </pc:sldChg>
      <pc:sldChg chg="modSp add mod">
        <pc:chgData name="Patrick Howell" userId="71946337-03b9-40ff-9b39-e9d90e57fdec" providerId="ADAL" clId="{01CD9D8B-1B5E-4F55-A084-8BD1505BF150}" dt="2024-05-31T20:42:15.574" v="2889" actId="20577"/>
        <pc:sldMkLst>
          <pc:docMk/>
          <pc:sldMk cId="2093443497" sldId="285"/>
        </pc:sldMkLst>
        <pc:spChg chg="mod">
          <ac:chgData name="Patrick Howell" userId="71946337-03b9-40ff-9b39-e9d90e57fdec" providerId="ADAL" clId="{01CD9D8B-1B5E-4F55-A084-8BD1505BF150}" dt="2024-05-31T20:42:15.574" v="2889" actId="20577"/>
          <ac:spMkLst>
            <pc:docMk/>
            <pc:sldMk cId="2093443497" sldId="285"/>
            <ac:spMk id="2" creationId="{96F64DBB-F41B-D81F-D8B8-9CD48621EBDB}"/>
          </ac:spMkLst>
        </pc:spChg>
      </pc:sldChg>
      <pc:sldChg chg="addSp delSp modSp add mod">
        <pc:chgData name="Patrick Howell" userId="71946337-03b9-40ff-9b39-e9d90e57fdec" providerId="ADAL" clId="{01CD9D8B-1B5E-4F55-A084-8BD1505BF150}" dt="2024-05-31T20:44:36.951" v="2909" actId="20577"/>
        <pc:sldMkLst>
          <pc:docMk/>
          <pc:sldMk cId="3687357870" sldId="286"/>
        </pc:sldMkLst>
        <pc:spChg chg="mod">
          <ac:chgData name="Patrick Howell" userId="71946337-03b9-40ff-9b39-e9d90e57fdec" providerId="ADAL" clId="{01CD9D8B-1B5E-4F55-A084-8BD1505BF150}" dt="2024-05-31T20:44:36.951" v="2909" actId="20577"/>
          <ac:spMkLst>
            <pc:docMk/>
            <pc:sldMk cId="3687357870" sldId="286"/>
            <ac:spMk id="2" creationId="{A5A087A8-7650-D4F0-9EDB-4B95E777F372}"/>
          </ac:spMkLst>
        </pc:spChg>
        <pc:spChg chg="mod">
          <ac:chgData name="Patrick Howell" userId="71946337-03b9-40ff-9b39-e9d90e57fdec" providerId="ADAL" clId="{01CD9D8B-1B5E-4F55-A084-8BD1505BF150}" dt="2024-05-31T20:44:28.615" v="2908" actId="1076"/>
          <ac:spMkLst>
            <pc:docMk/>
            <pc:sldMk cId="3687357870" sldId="286"/>
            <ac:spMk id="3" creationId="{22B506AA-AA05-1CC8-9D9A-F47235C90F53}"/>
          </ac:spMkLst>
        </pc:spChg>
        <pc:picChg chg="add del mod">
          <ac:chgData name="Patrick Howell" userId="71946337-03b9-40ff-9b39-e9d90e57fdec" providerId="ADAL" clId="{01CD9D8B-1B5E-4F55-A084-8BD1505BF150}" dt="2024-05-31T20:44:08.183" v="2905" actId="478"/>
          <ac:picMkLst>
            <pc:docMk/>
            <pc:sldMk cId="3687357870" sldId="286"/>
            <ac:picMk id="4" creationId="{8777BE13-9080-9043-CF1A-9F2978F805C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1534A-7EE3-2606-CE96-B0108210D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944" y="694944"/>
            <a:ext cx="7580630" cy="1774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1AF1C-F847-990B-B70D-7DF63E1B8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BB375-59AE-2331-47CF-E3EBECD966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8243" y="5816198"/>
            <a:ext cx="2737757" cy="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EC718-5A6C-EE0A-1DCD-DEFBC186E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BB3D8-A3AB-D385-6E41-31B312DB96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7839" y="5815584"/>
            <a:ext cx="274574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254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90439-9EBB-0974-AC6C-8AE8A263A4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9E40-732D-DC1E-71AE-2D6C15A586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A0E56-C4A0-BF3E-196F-84D99E4C3BDD}"/>
              </a:ext>
            </a:extLst>
          </p:cNvPr>
          <p:cNvSpPr txBox="1"/>
          <p:nvPr userDrawn="1"/>
        </p:nvSpPr>
        <p:spPr>
          <a:xfrm>
            <a:off x="3049675" y="3246846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6.55"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C701EA-F45C-75FD-29C8-2757E9CFED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5EB44-82E0-BD4A-3B63-AC61AB9FB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4D13A-C1AE-2903-C170-59CD0EF2D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7F84F-9367-7F21-5370-F04542A7FA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D8A98-9345-BB26-4083-9B2C8EC10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1CA7C-1163-5AE9-9FAF-7D80FFF57E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8D88B-B47D-6FD4-2F23-D69D268CD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126CE-6343-BAB9-20E2-D0BE840CE4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59" r:id="rId7"/>
    <p:sldLayoutId id="2147483654" r:id="rId8"/>
    <p:sldLayoutId id="2147483663" r:id="rId9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FF9933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bts.org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7" y="3444889"/>
            <a:ext cx="10752083" cy="2954458"/>
          </a:xfrm>
        </p:spPr>
        <p:txBody>
          <a:bodyPr/>
          <a:lstStyle/>
          <a:p>
            <a:r>
              <a:rPr lang="en-US" dirty="0"/>
              <a:t>Enhancing Climate and Disaster Resilience in Your Community:  Exploring AI Tools and Applications for Local Government Managers</a:t>
            </a:r>
            <a:br>
              <a:rPr lang="en-US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5388757"/>
            <a:ext cx="10204704" cy="1010590"/>
          </a:xfrm>
        </p:spPr>
        <p:txBody>
          <a:bodyPr/>
          <a:lstStyle/>
          <a:p>
            <a:r>
              <a:rPr lang="en-US" sz="1800" dirty="0"/>
              <a:t>Chris Miller, AICP Director – Local Government Services</a:t>
            </a:r>
          </a:p>
          <a:p>
            <a:r>
              <a:rPr lang="en-US" sz="1800" dirty="0"/>
              <a:t>Patrick Howell, Program Manager – Community Resilience</a:t>
            </a:r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40" y="619227"/>
            <a:ext cx="10200132" cy="694944"/>
          </a:xfrm>
        </p:spPr>
        <p:txBody>
          <a:bodyPr/>
          <a:lstStyle/>
          <a:p>
            <a:pPr algn="ctr"/>
            <a:r>
              <a:rPr lang="en-US" dirty="0"/>
              <a:t>Local Government Barriers to Building Resilience to Climate and Disaster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2E57D-5075-F362-AE92-3127E2773943}"/>
              </a:ext>
            </a:extLst>
          </p:cNvPr>
          <p:cNvSpPr txBox="1"/>
          <p:nvPr/>
        </p:nvSpPr>
        <p:spPr>
          <a:xfrm>
            <a:off x="952129" y="2774685"/>
            <a:ext cx="6094520" cy="2032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Constrained Financial Resources and Funding</a:t>
            </a:r>
          </a:p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Limited Staff Capacity</a:t>
            </a:r>
          </a:p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Limited Technical Resources, Tools, and Data</a:t>
            </a:r>
          </a:p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Lack of Political Will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766552-2D16-D3BD-804E-F26CAF64F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282" y="1657858"/>
            <a:ext cx="5093278" cy="372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AI for Risk Assessment and Modeling</a:t>
            </a:r>
          </a:p>
        </p:txBody>
      </p:sp>
    </p:spTree>
    <p:extLst>
      <p:ext uri="{BB962C8B-B14F-4D97-AF65-F5344CB8AC3E}">
        <p14:creationId xmlns:p14="http://schemas.microsoft.com/office/powerpoint/2010/main" val="43250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406"/>
            <a:ext cx="7606092" cy="694944"/>
          </a:xfrm>
        </p:spPr>
        <p:txBody>
          <a:bodyPr/>
          <a:lstStyle/>
          <a:p>
            <a:pPr algn="ctr"/>
            <a:r>
              <a:rPr lang="en-US" sz="3400" dirty="0"/>
              <a:t>AI for Predictive Risk Assessments – </a:t>
            </a:r>
            <a:br>
              <a:rPr lang="en-US" sz="3400" dirty="0"/>
            </a:br>
            <a:r>
              <a:rPr lang="en-US" sz="3400" dirty="0"/>
              <a:t>“Digital Twins”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718440" y="6465475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ARUP. Digital Twin: Towards a Meaningful Framework; Arup: London, UK,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09A4E-75B5-297C-032D-773FC8D818FA}"/>
              </a:ext>
            </a:extLst>
          </p:cNvPr>
          <p:cNvSpPr txBox="1"/>
          <p:nvPr/>
        </p:nvSpPr>
        <p:spPr>
          <a:xfrm>
            <a:off x="186283" y="2279583"/>
            <a:ext cx="7233525" cy="2298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digital twin is the combination of a computational model and a real-world system, designed to monito, control and optimize its functionality.</a:t>
            </a:r>
          </a:p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Through data a feedback, both simulated and real, a digital twin can develop capacities for autonomy and to learn from and reason about its environment.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2393A3-F709-1814-27BA-51157C23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733" y="0"/>
            <a:ext cx="458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361" y="0"/>
            <a:ext cx="12186137" cy="694944"/>
          </a:xfrm>
        </p:spPr>
        <p:txBody>
          <a:bodyPr/>
          <a:lstStyle/>
          <a:p>
            <a:pPr algn="ctr"/>
            <a:r>
              <a:rPr lang="en-US" sz="3200" dirty="0"/>
              <a:t>Digital Twin Case Study – Galveston, TX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718440" y="6465475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ARUP. Digital Twin: Towards a Meaningful Framework; Arup: London, UK,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40BA9-9769-A963-A814-C9F8281E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585"/>
            <a:ext cx="12186138" cy="59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096" y="0"/>
            <a:ext cx="12024360" cy="694944"/>
          </a:xfrm>
        </p:spPr>
        <p:txBody>
          <a:bodyPr/>
          <a:lstStyle/>
          <a:p>
            <a:pPr algn="ctr"/>
            <a:r>
              <a:rPr lang="en-US" sz="3200" dirty="0"/>
              <a:t>Digital Twin Case Study – Galveston, TX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718440" y="6465475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Galen Newman, </a:t>
            </a:r>
            <a:r>
              <a:rPr lang="en-US" sz="1000" dirty="0" err="1"/>
              <a:t>Zhenhang</a:t>
            </a:r>
            <a:r>
              <a:rPr lang="en-US" sz="1000" dirty="0"/>
              <a:t> Cai:  </a:t>
            </a:r>
            <a:r>
              <a:rPr lang="en-US" sz="1000" i="1" dirty="0"/>
              <a:t>Combining Digital Twin Models with Landscape Performance and Urban Analytics, </a:t>
            </a:r>
            <a:r>
              <a:rPr lang="en-US" sz="1000" dirty="0"/>
              <a:t>ESRI (2022).</a:t>
            </a:r>
            <a:endParaRPr lang="en-US" sz="1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7C90F-D912-E5F0-5919-A0537C005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30" y="782850"/>
            <a:ext cx="10983339" cy="55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98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AI for Public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BF445-1CA4-8D98-47D0-2333A4A5B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Miller</a:t>
            </a:r>
          </a:p>
        </p:txBody>
      </p:sp>
    </p:spTree>
    <p:extLst>
      <p:ext uri="{BB962C8B-B14F-4D97-AF65-F5344CB8AC3E}">
        <p14:creationId xmlns:p14="http://schemas.microsoft.com/office/powerpoint/2010/main" val="387250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88F-9305-0612-D21A-C7AE694A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788280"/>
            <a:ext cx="7588469" cy="1188720"/>
          </a:xfrm>
        </p:spPr>
        <p:txBody>
          <a:bodyPr/>
          <a:lstStyle/>
          <a:p>
            <a:r>
              <a:rPr lang="en-US" b="1" dirty="0"/>
              <a:t>Whole Community Resilience Planning (WCRP) Program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E8D8-3347-842C-F529-74B51132E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10541876" cy="2971800"/>
          </a:xfrm>
        </p:spPr>
        <p:txBody>
          <a:bodyPr/>
          <a:lstStyle/>
          <a:p>
            <a:r>
              <a:rPr lang="en-US" b="1" dirty="0"/>
              <a:t>Purpose: </a:t>
            </a:r>
            <a:r>
              <a:rPr lang="en-US" dirty="0"/>
              <a:t>Increase community resilience in Puerto Rico by providing tools, funds, and support to create resilience plans.</a:t>
            </a:r>
          </a:p>
          <a:p>
            <a:r>
              <a:rPr lang="en-US" b="1" dirty="0"/>
              <a:t>Eligible Participants: </a:t>
            </a:r>
            <a:r>
              <a:rPr lang="en-US" dirty="0"/>
              <a:t>Nonprofit organizations and municipalities. Communities can collaborate with nonprofits or municipalities.</a:t>
            </a:r>
          </a:p>
          <a:p>
            <a:r>
              <a:rPr lang="en-US" b="1" dirty="0"/>
              <a:t>Focus Areas: </a:t>
            </a:r>
            <a:r>
              <a:rPr lang="en-US" dirty="0"/>
              <a:t>Education, health, economic development, housing, infrastructure, and environment.</a:t>
            </a:r>
          </a:p>
          <a:p>
            <a:r>
              <a:rPr lang="en-US" b="1" dirty="0"/>
              <a:t>Interactive Tools</a:t>
            </a:r>
            <a:r>
              <a:rPr lang="en-US" dirty="0"/>
              <a:t>: Social Capital Maps and Vulnerability and Risk Maps for community planning.</a:t>
            </a:r>
          </a:p>
        </p:txBody>
      </p:sp>
      <p:pic>
        <p:nvPicPr>
          <p:cNvPr id="1026" name="Picture 2" descr="Logo_WHOLE COMMUNITY RESILIENCE PLANNING_English">
            <a:extLst>
              <a:ext uri="{FF2B5EF4-FFF2-40B4-BE49-F238E27FC236}">
                <a16:creationId xmlns:a16="http://schemas.microsoft.com/office/drawing/2014/main" id="{350513CB-44D4-AF06-F865-4C7B1632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696" y="62536"/>
            <a:ext cx="2314904" cy="23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20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54D0-3771-3122-4A7A-0E9E7917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82068"/>
                </a:solidFill>
              </a:rPr>
              <a:t>AI Applications</a:t>
            </a:r>
            <a:endParaRPr lang="en-US" dirty="0">
              <a:solidFill>
                <a:srgbClr val="98206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B4313-050C-F701-2EE8-D94DF81655CD}"/>
              </a:ext>
            </a:extLst>
          </p:cNvPr>
          <p:cNvSpPr txBox="1"/>
          <p:nvPr/>
        </p:nvSpPr>
        <p:spPr>
          <a:xfrm>
            <a:off x="-2225040" y="-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4839D49-CF27-26EC-8C03-4A85F8437AE4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2208220"/>
          <a:ext cx="10794123" cy="2883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138">
                  <a:extLst>
                    <a:ext uri="{9D8B030D-6E8A-4147-A177-3AD203B41FA5}">
                      <a16:colId xmlns:a16="http://schemas.microsoft.com/office/drawing/2014/main" val="2521135805"/>
                    </a:ext>
                  </a:extLst>
                </a:gridCol>
                <a:gridCol w="4515944">
                  <a:extLst>
                    <a:ext uri="{9D8B030D-6E8A-4147-A177-3AD203B41FA5}">
                      <a16:colId xmlns:a16="http://schemas.microsoft.com/office/drawing/2014/main" val="1988734642"/>
                    </a:ext>
                  </a:extLst>
                </a:gridCol>
                <a:gridCol w="3598041">
                  <a:extLst>
                    <a:ext uri="{9D8B030D-6E8A-4147-A177-3AD203B41FA5}">
                      <a16:colId xmlns:a16="http://schemas.microsoft.com/office/drawing/2014/main" val="3166088578"/>
                    </a:ext>
                  </a:extLst>
                </a:gridCol>
              </a:tblGrid>
              <a:tr h="597321">
                <a:tc gridSpan="3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982068"/>
                          </a:solidFill>
                        </a:rPr>
                        <a:t>Potential Tools</a:t>
                      </a:r>
                    </a:p>
                  </a:txBody>
                  <a:tcPr marL="0" marR="0" marT="0" marB="0"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C82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C82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282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0" i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AI Application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2880" marR="45720"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20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Description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20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Column  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20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961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Data Analysis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Interactive Tools: Social Capital Maps and Vulnerability and Risk Maps for community planning.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BigQuery</a:t>
                      </a:r>
                      <a:r>
                        <a:rPr lang="en-US" dirty="0"/>
                        <a:t>, IBM Watson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1239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Predictive Modeling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99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Interactive Tools: Social Capital Maps and Vulnerability and Risk Maps for community planning.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99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TensorFlow, </a:t>
                      </a:r>
                      <a:r>
                        <a:rPr lang="en-US" dirty="0" err="1"/>
                        <a:t>PyTorch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99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79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231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54D0-3771-3122-4A7A-0E9E7917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82068"/>
                </a:solidFill>
              </a:rPr>
              <a:t>AI Applications</a:t>
            </a:r>
            <a:endParaRPr lang="en-US" dirty="0">
              <a:solidFill>
                <a:srgbClr val="98206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B4313-050C-F701-2EE8-D94DF81655CD}"/>
              </a:ext>
            </a:extLst>
          </p:cNvPr>
          <p:cNvSpPr txBox="1"/>
          <p:nvPr/>
        </p:nvSpPr>
        <p:spPr>
          <a:xfrm>
            <a:off x="-2225040" y="-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4839D49-CF27-26EC-8C03-4A85F8437AE4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2071590"/>
          <a:ext cx="10794123" cy="3797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138">
                  <a:extLst>
                    <a:ext uri="{9D8B030D-6E8A-4147-A177-3AD203B41FA5}">
                      <a16:colId xmlns:a16="http://schemas.microsoft.com/office/drawing/2014/main" val="2521135805"/>
                    </a:ext>
                  </a:extLst>
                </a:gridCol>
                <a:gridCol w="4515944">
                  <a:extLst>
                    <a:ext uri="{9D8B030D-6E8A-4147-A177-3AD203B41FA5}">
                      <a16:colId xmlns:a16="http://schemas.microsoft.com/office/drawing/2014/main" val="1988734642"/>
                    </a:ext>
                  </a:extLst>
                </a:gridCol>
                <a:gridCol w="3598041">
                  <a:extLst>
                    <a:ext uri="{9D8B030D-6E8A-4147-A177-3AD203B41FA5}">
                      <a16:colId xmlns:a16="http://schemas.microsoft.com/office/drawing/2014/main" val="3166088578"/>
                    </a:ext>
                  </a:extLst>
                </a:gridCol>
              </a:tblGrid>
              <a:tr h="597321">
                <a:tc gridSpan="3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982068"/>
                          </a:solidFill>
                        </a:rPr>
                        <a:t>Potential Tools</a:t>
                      </a:r>
                    </a:p>
                  </a:txBody>
                  <a:tcPr marL="0" marR="0" marT="0" marB="0"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C82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C82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282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0" i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AI Application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2880" marR="45720"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20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Description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20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Column  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20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961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Community Engagement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Interactive Tools: Social Capital Maps and Vulnerability and Risk Maps for community planning.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ChatGPT, Microsoft Bot Framework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094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Resource Allocation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26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Interactive Tools: Social Capital Maps and Vulnerability and Risk Maps for community planning.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26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Interactive Tools: Social Capital Maps and Vulnerability and Risk Maps for community planning.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265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5279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Monitoring and Evaluation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Interactive Tools: Social Capital Maps and Vulnerability and Risk Maps for community planning.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Interactive Tools: Social Capital Maps and Vulnerability and Risk Maps for community planning.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2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237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208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EFC1-A744-3A61-6292-31305078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ChatGPT</a:t>
            </a:r>
            <a:endParaRPr lang="en-US" dirty="0"/>
          </a:p>
        </p:txBody>
      </p:sp>
      <p:pic>
        <p:nvPicPr>
          <p:cNvPr id="2050" name="Picture 2" descr="ChatGPT Logo and symbol, meaning ...">
            <a:extLst>
              <a:ext uri="{FF2B5EF4-FFF2-40B4-BE49-F238E27FC236}">
                <a16:creationId xmlns:a16="http://schemas.microsoft.com/office/drawing/2014/main" id="{FFD884B5-E7C0-F580-9D7B-4392F6FE7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466" y="64008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A6B88B-997C-0BC8-1DD6-C9E542E11AB8}"/>
              </a:ext>
            </a:extLst>
          </p:cNvPr>
          <p:cNvSpPr txBox="1">
            <a:spLocks/>
          </p:cNvSpPr>
          <p:nvPr/>
        </p:nvSpPr>
        <p:spPr>
          <a:xfrm>
            <a:off x="6014466" y="2377440"/>
            <a:ext cx="4866132" cy="2971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Feedback Collection:</a:t>
            </a:r>
          </a:p>
          <a:p>
            <a:pPr lvl="1"/>
            <a:r>
              <a:rPr lang="en-US" dirty="0"/>
              <a:t>Conduct interactive surveys and polls to gather community feedback.</a:t>
            </a:r>
          </a:p>
          <a:p>
            <a:pPr lvl="1"/>
            <a:r>
              <a:rPr lang="en-US" dirty="0"/>
              <a:t>Real-time analysis of feedback to identify trends and common concerns.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F31522-3612-6E42-A440-C80EB48365AC}"/>
              </a:ext>
            </a:extLst>
          </p:cNvPr>
          <p:cNvSpPr/>
          <p:nvPr/>
        </p:nvSpPr>
        <p:spPr>
          <a:xfrm>
            <a:off x="3069021" y="3258207"/>
            <a:ext cx="714703" cy="49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0E3BBD-5EE3-9868-889C-76660B613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r>
              <a:rPr lang="en-US" b="1" dirty="0"/>
              <a:t>Information Dissemination:</a:t>
            </a:r>
          </a:p>
          <a:p>
            <a:pPr lvl="1"/>
            <a:r>
              <a:rPr lang="en-US" dirty="0"/>
              <a:t>Automated responses to FAQs about community programs, events, and services.</a:t>
            </a:r>
          </a:p>
          <a:p>
            <a:pPr lvl="1"/>
            <a:r>
              <a:rPr lang="en-US" dirty="0"/>
              <a:t>24/7 availability to ensure accessible information at all times.</a:t>
            </a:r>
          </a:p>
        </p:txBody>
      </p:sp>
    </p:spTree>
    <p:extLst>
      <p:ext uri="{BB962C8B-B14F-4D97-AF65-F5344CB8AC3E}">
        <p14:creationId xmlns:p14="http://schemas.microsoft.com/office/powerpoint/2010/main" val="283061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D6794C-29BF-6735-2CA6-C39C44FA8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4568"/>
            <a:ext cx="12177079" cy="38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DB91A-3235-0AED-FE37-0FD4DFE36A83}"/>
              </a:ext>
            </a:extLst>
          </p:cNvPr>
          <p:cNvSpPr/>
          <p:nvPr/>
        </p:nvSpPr>
        <p:spPr>
          <a:xfrm>
            <a:off x="0" y="1971696"/>
            <a:ext cx="12192000" cy="389900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3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A55006-C11C-F0A3-75B8-0AE07F720D0B}"/>
              </a:ext>
            </a:extLst>
          </p:cNvPr>
          <p:cNvSpPr/>
          <p:nvPr/>
        </p:nvSpPr>
        <p:spPr>
          <a:xfrm>
            <a:off x="1951777" y="3128121"/>
            <a:ext cx="2103120" cy="210312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20040" rIns="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aseline="30000">
                <a:solidFill>
                  <a:schemeClr val="bg1"/>
                </a:solidFill>
                <a:latin typeface="Calibri" panose="020F0502020204030204" pitchFamily="34" charset="0"/>
              </a:rPr>
              <a:t>Implementing  enduring solutions that strengthen community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748510-8EB6-3563-E5F3-501E3EF32621}"/>
              </a:ext>
            </a:extLst>
          </p:cNvPr>
          <p:cNvSpPr/>
          <p:nvPr/>
        </p:nvSpPr>
        <p:spPr>
          <a:xfrm>
            <a:off x="3767555" y="2352434"/>
            <a:ext cx="1645920" cy="16459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Delivering Expertise</a:t>
            </a:r>
            <a:endParaRPr lang="en-US" sz="2600" baseline="30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F8D52A-094B-1C29-8AB0-4CF30C836C50}"/>
              </a:ext>
            </a:extLst>
          </p:cNvPr>
          <p:cNvSpPr/>
          <p:nvPr/>
        </p:nvSpPr>
        <p:spPr>
          <a:xfrm>
            <a:off x="4519203" y="3583935"/>
            <a:ext cx="2286000" cy="2286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Accelerating progress through innovation and trusted partnerships</a:t>
            </a:r>
            <a:endParaRPr lang="en-US" sz="2600" baseline="3000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D25324-C04D-944D-1F52-76C798A28452}"/>
              </a:ext>
            </a:extLst>
          </p:cNvPr>
          <p:cNvSpPr/>
          <p:nvPr/>
        </p:nvSpPr>
        <p:spPr>
          <a:xfrm>
            <a:off x="8094037" y="3246237"/>
            <a:ext cx="2103120" cy="21031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2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aseline="30000">
                <a:solidFill>
                  <a:schemeClr val="tx1"/>
                </a:solidFill>
                <a:latin typeface="Calibri" panose="020F0502020204030204" pitchFamily="34" charset="0"/>
              </a:rPr>
              <a:t>Strengthening trust and confidence in governance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001209-69D1-C6A6-ED48-DEFCDE6F44C6}"/>
              </a:ext>
            </a:extLst>
          </p:cNvPr>
          <p:cNvSpPr/>
          <p:nvPr/>
        </p:nvSpPr>
        <p:spPr>
          <a:xfrm>
            <a:off x="6732603" y="2027816"/>
            <a:ext cx="2011680" cy="2011680"/>
          </a:xfrm>
          <a:prstGeom prst="ellipse">
            <a:avLst/>
          </a:prstGeom>
          <a:solidFill>
            <a:srgbClr val="23409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88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aseline="30000">
                <a:latin typeface="Calibri" panose="020F0502020204030204" pitchFamily="34" charset="0"/>
              </a:rPr>
              <a:t>Empowering People to Serve Communities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2A39B0-4DF0-B2BC-8A62-218DDD260D76}"/>
              </a:ext>
            </a:extLst>
          </p:cNvPr>
          <p:cNvGrpSpPr/>
          <p:nvPr/>
        </p:nvGrpSpPr>
        <p:grpSpPr>
          <a:xfrm>
            <a:off x="9572066" y="4756525"/>
            <a:ext cx="1097280" cy="1097280"/>
            <a:chOff x="9454374" y="4323530"/>
            <a:chExt cx="1030153" cy="103015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8A870E-9014-9332-5EA9-315498470FFD}"/>
                </a:ext>
              </a:extLst>
            </p:cNvPr>
            <p:cNvSpPr/>
            <p:nvPr/>
          </p:nvSpPr>
          <p:spPr>
            <a:xfrm>
              <a:off x="9454374" y="4323530"/>
              <a:ext cx="1030153" cy="1030153"/>
            </a:xfrm>
            <a:prstGeom prst="ellipse">
              <a:avLst/>
            </a:prstGeom>
            <a:solidFill>
              <a:srgbClr val="026B9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833A21AB-CC91-9ECF-78C7-FF85508D6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7400" y="4500211"/>
              <a:ext cx="611186" cy="610903"/>
            </a:xfrm>
            <a:custGeom>
              <a:avLst/>
              <a:gdLst>
                <a:gd name="connsiteX0" fmla="*/ 687388 w 6861175"/>
                <a:gd name="connsiteY0" fmla="*/ 5489575 h 6858000"/>
                <a:gd name="connsiteX1" fmla="*/ 6173787 w 6861175"/>
                <a:gd name="connsiteY1" fmla="*/ 5489575 h 6858000"/>
                <a:gd name="connsiteX2" fmla="*/ 6173787 w 6861175"/>
                <a:gd name="connsiteY2" fmla="*/ 5519738 h 6858000"/>
                <a:gd name="connsiteX3" fmla="*/ 6173787 w 6861175"/>
                <a:gd name="connsiteY3" fmla="*/ 6145213 h 6858000"/>
                <a:gd name="connsiteX4" fmla="*/ 6173787 w 6861175"/>
                <a:gd name="connsiteY4" fmla="*/ 6161088 h 6858000"/>
                <a:gd name="connsiteX5" fmla="*/ 6176963 w 6861175"/>
                <a:gd name="connsiteY5" fmla="*/ 6165850 h 6858000"/>
                <a:gd name="connsiteX6" fmla="*/ 6180137 w 6861175"/>
                <a:gd name="connsiteY6" fmla="*/ 6170613 h 6858000"/>
                <a:gd name="connsiteX7" fmla="*/ 6184900 w 6861175"/>
                <a:gd name="connsiteY7" fmla="*/ 6173788 h 6858000"/>
                <a:gd name="connsiteX8" fmla="*/ 6189663 w 6861175"/>
                <a:gd name="connsiteY8" fmla="*/ 6176963 h 6858000"/>
                <a:gd name="connsiteX9" fmla="*/ 6207125 w 6861175"/>
                <a:gd name="connsiteY9" fmla="*/ 6178550 h 6858000"/>
                <a:gd name="connsiteX10" fmla="*/ 6824663 w 6861175"/>
                <a:gd name="connsiteY10" fmla="*/ 6176963 h 6858000"/>
                <a:gd name="connsiteX11" fmla="*/ 6845300 w 6861175"/>
                <a:gd name="connsiteY11" fmla="*/ 6178550 h 6858000"/>
                <a:gd name="connsiteX12" fmla="*/ 6851650 w 6861175"/>
                <a:gd name="connsiteY12" fmla="*/ 6178550 h 6858000"/>
                <a:gd name="connsiteX13" fmla="*/ 6856413 w 6861175"/>
                <a:gd name="connsiteY13" fmla="*/ 6181725 h 6858000"/>
                <a:gd name="connsiteX14" fmla="*/ 6858000 w 6861175"/>
                <a:gd name="connsiteY14" fmla="*/ 6186488 h 6858000"/>
                <a:gd name="connsiteX15" fmla="*/ 6861175 w 6861175"/>
                <a:gd name="connsiteY15" fmla="*/ 6191250 h 6858000"/>
                <a:gd name="connsiteX16" fmla="*/ 6861175 w 6861175"/>
                <a:gd name="connsiteY16" fmla="*/ 6211888 h 6858000"/>
                <a:gd name="connsiteX17" fmla="*/ 6861175 w 6861175"/>
                <a:gd name="connsiteY17" fmla="*/ 6816725 h 6858000"/>
                <a:gd name="connsiteX18" fmla="*/ 6858000 w 6861175"/>
                <a:gd name="connsiteY18" fmla="*/ 6840538 h 6858000"/>
                <a:gd name="connsiteX19" fmla="*/ 6858000 w 6861175"/>
                <a:gd name="connsiteY19" fmla="*/ 6848475 h 6858000"/>
                <a:gd name="connsiteX20" fmla="*/ 6856413 w 6861175"/>
                <a:gd name="connsiteY20" fmla="*/ 6853238 h 6858000"/>
                <a:gd name="connsiteX21" fmla="*/ 6851650 w 6861175"/>
                <a:gd name="connsiteY21" fmla="*/ 6854825 h 6858000"/>
                <a:gd name="connsiteX22" fmla="*/ 6843713 w 6861175"/>
                <a:gd name="connsiteY22" fmla="*/ 6854825 h 6858000"/>
                <a:gd name="connsiteX23" fmla="*/ 6823075 w 6861175"/>
                <a:gd name="connsiteY23" fmla="*/ 6858000 h 6858000"/>
                <a:gd name="connsiteX24" fmla="*/ 4816475 w 6861175"/>
                <a:gd name="connsiteY24" fmla="*/ 6858000 h 6858000"/>
                <a:gd name="connsiteX25" fmla="*/ 49212 w 6861175"/>
                <a:gd name="connsiteY25" fmla="*/ 6858000 h 6858000"/>
                <a:gd name="connsiteX26" fmla="*/ 17462 w 6861175"/>
                <a:gd name="connsiteY26" fmla="*/ 6858000 h 6858000"/>
                <a:gd name="connsiteX27" fmla="*/ 9525 w 6861175"/>
                <a:gd name="connsiteY27" fmla="*/ 6854825 h 6858000"/>
                <a:gd name="connsiteX28" fmla="*/ 4762 w 6861175"/>
                <a:gd name="connsiteY28" fmla="*/ 6853238 h 6858000"/>
                <a:gd name="connsiteX29" fmla="*/ 3175 w 6861175"/>
                <a:gd name="connsiteY29" fmla="*/ 6848475 h 6858000"/>
                <a:gd name="connsiteX30" fmla="*/ 0 w 6861175"/>
                <a:gd name="connsiteY30" fmla="*/ 6840538 h 6858000"/>
                <a:gd name="connsiteX31" fmla="*/ 3175 w 6861175"/>
                <a:gd name="connsiteY31" fmla="*/ 6808788 h 6858000"/>
                <a:gd name="connsiteX32" fmla="*/ 0 w 6861175"/>
                <a:gd name="connsiteY32" fmla="*/ 6210300 h 6858000"/>
                <a:gd name="connsiteX33" fmla="*/ 3175 w 6861175"/>
                <a:gd name="connsiteY33" fmla="*/ 6194425 h 6858000"/>
                <a:gd name="connsiteX34" fmla="*/ 4762 w 6861175"/>
                <a:gd name="connsiteY34" fmla="*/ 6189663 h 6858000"/>
                <a:gd name="connsiteX35" fmla="*/ 7938 w 6861175"/>
                <a:gd name="connsiteY35" fmla="*/ 6183313 h 6858000"/>
                <a:gd name="connsiteX36" fmla="*/ 12700 w 6861175"/>
                <a:gd name="connsiteY36" fmla="*/ 6181725 h 6858000"/>
                <a:gd name="connsiteX37" fmla="*/ 17462 w 6861175"/>
                <a:gd name="connsiteY37" fmla="*/ 6178550 h 6858000"/>
                <a:gd name="connsiteX38" fmla="*/ 33337 w 6861175"/>
                <a:gd name="connsiteY38" fmla="*/ 6176963 h 6858000"/>
                <a:gd name="connsiteX39" fmla="*/ 650875 w 6861175"/>
                <a:gd name="connsiteY39" fmla="*/ 6176963 h 6858000"/>
                <a:gd name="connsiteX40" fmla="*/ 671513 w 6861175"/>
                <a:gd name="connsiteY40" fmla="*/ 6176963 h 6858000"/>
                <a:gd name="connsiteX41" fmla="*/ 679450 w 6861175"/>
                <a:gd name="connsiteY41" fmla="*/ 6176963 h 6858000"/>
                <a:gd name="connsiteX42" fmla="*/ 681038 w 6861175"/>
                <a:gd name="connsiteY42" fmla="*/ 6173788 h 6858000"/>
                <a:gd name="connsiteX43" fmla="*/ 684213 w 6861175"/>
                <a:gd name="connsiteY43" fmla="*/ 6169025 h 6858000"/>
                <a:gd name="connsiteX44" fmla="*/ 687388 w 6861175"/>
                <a:gd name="connsiteY44" fmla="*/ 6164263 h 6858000"/>
                <a:gd name="connsiteX45" fmla="*/ 687388 w 6861175"/>
                <a:gd name="connsiteY45" fmla="*/ 6143625 h 6858000"/>
                <a:gd name="connsiteX46" fmla="*/ 687388 w 6861175"/>
                <a:gd name="connsiteY46" fmla="*/ 5526088 h 6858000"/>
                <a:gd name="connsiteX47" fmla="*/ 3778250 w 6861175"/>
                <a:gd name="connsiteY47" fmla="*/ 2398713 h 6858000"/>
                <a:gd name="connsiteX48" fmla="*/ 4457700 w 6861175"/>
                <a:gd name="connsiteY48" fmla="*/ 2398713 h 6858000"/>
                <a:gd name="connsiteX49" fmla="*/ 4457700 w 6861175"/>
                <a:gd name="connsiteY49" fmla="*/ 5138738 h 6858000"/>
                <a:gd name="connsiteX50" fmla="*/ 3778250 w 6861175"/>
                <a:gd name="connsiteY50" fmla="*/ 5138738 h 6858000"/>
                <a:gd name="connsiteX51" fmla="*/ 2405063 w 6861175"/>
                <a:gd name="connsiteY51" fmla="*/ 2398713 h 6858000"/>
                <a:gd name="connsiteX52" fmla="*/ 3082926 w 6861175"/>
                <a:gd name="connsiteY52" fmla="*/ 2398713 h 6858000"/>
                <a:gd name="connsiteX53" fmla="*/ 3082926 w 6861175"/>
                <a:gd name="connsiteY53" fmla="*/ 5138738 h 6858000"/>
                <a:gd name="connsiteX54" fmla="*/ 2405063 w 6861175"/>
                <a:gd name="connsiteY54" fmla="*/ 5138738 h 6858000"/>
                <a:gd name="connsiteX55" fmla="*/ 1031876 w 6861175"/>
                <a:gd name="connsiteY55" fmla="*/ 2398713 h 6858000"/>
                <a:gd name="connsiteX56" fmla="*/ 1081088 w 6861175"/>
                <a:gd name="connsiteY56" fmla="*/ 2398713 h 6858000"/>
                <a:gd name="connsiteX57" fmla="*/ 1673226 w 6861175"/>
                <a:gd name="connsiteY57" fmla="*/ 2398713 h 6858000"/>
                <a:gd name="connsiteX58" fmla="*/ 1693864 w 6861175"/>
                <a:gd name="connsiteY58" fmla="*/ 2398713 h 6858000"/>
                <a:gd name="connsiteX59" fmla="*/ 1701801 w 6861175"/>
                <a:gd name="connsiteY59" fmla="*/ 2398713 h 6858000"/>
                <a:gd name="connsiteX60" fmla="*/ 1706564 w 6861175"/>
                <a:gd name="connsiteY60" fmla="*/ 2401888 h 6858000"/>
                <a:gd name="connsiteX61" fmla="*/ 1708151 w 6861175"/>
                <a:gd name="connsiteY61" fmla="*/ 2406651 h 6858000"/>
                <a:gd name="connsiteX62" fmla="*/ 1708151 w 6861175"/>
                <a:gd name="connsiteY62" fmla="*/ 2414588 h 6858000"/>
                <a:gd name="connsiteX63" fmla="*/ 1711326 w 6861175"/>
                <a:gd name="connsiteY63" fmla="*/ 2435226 h 6858000"/>
                <a:gd name="connsiteX64" fmla="*/ 1711326 w 6861175"/>
                <a:gd name="connsiteY64" fmla="*/ 4170364 h 6858000"/>
                <a:gd name="connsiteX65" fmla="*/ 1711326 w 6861175"/>
                <a:gd name="connsiteY65" fmla="*/ 5105401 h 6858000"/>
                <a:gd name="connsiteX66" fmla="*/ 1708151 w 6861175"/>
                <a:gd name="connsiteY66" fmla="*/ 5126039 h 6858000"/>
                <a:gd name="connsiteX67" fmla="*/ 1708151 w 6861175"/>
                <a:gd name="connsiteY67" fmla="*/ 5130801 h 6858000"/>
                <a:gd name="connsiteX68" fmla="*/ 1706564 w 6861175"/>
                <a:gd name="connsiteY68" fmla="*/ 5135564 h 6858000"/>
                <a:gd name="connsiteX69" fmla="*/ 1701801 w 6861175"/>
                <a:gd name="connsiteY69" fmla="*/ 5138739 h 6858000"/>
                <a:gd name="connsiteX70" fmla="*/ 1695451 w 6861175"/>
                <a:gd name="connsiteY70" fmla="*/ 5140326 h 6858000"/>
                <a:gd name="connsiteX71" fmla="*/ 1674814 w 6861175"/>
                <a:gd name="connsiteY71" fmla="*/ 5140326 h 6858000"/>
                <a:gd name="connsiteX72" fmla="*/ 1060451 w 6861175"/>
                <a:gd name="connsiteY72" fmla="*/ 5140326 h 6858000"/>
                <a:gd name="connsiteX73" fmla="*/ 1044576 w 6861175"/>
                <a:gd name="connsiteY73" fmla="*/ 5138739 h 6858000"/>
                <a:gd name="connsiteX74" fmla="*/ 1038226 w 6861175"/>
                <a:gd name="connsiteY74" fmla="*/ 5135564 h 6858000"/>
                <a:gd name="connsiteX75" fmla="*/ 1031876 w 6861175"/>
                <a:gd name="connsiteY75" fmla="*/ 5126039 h 6858000"/>
                <a:gd name="connsiteX76" fmla="*/ 1030288 w 6861175"/>
                <a:gd name="connsiteY76" fmla="*/ 5113339 h 6858000"/>
                <a:gd name="connsiteX77" fmla="*/ 1031876 w 6861175"/>
                <a:gd name="connsiteY77" fmla="*/ 2427288 h 6858000"/>
                <a:gd name="connsiteX78" fmla="*/ 5800725 w 6861175"/>
                <a:gd name="connsiteY78" fmla="*/ 2395538 h 6858000"/>
                <a:gd name="connsiteX79" fmla="*/ 5816601 w 6861175"/>
                <a:gd name="connsiteY79" fmla="*/ 2398713 h 6858000"/>
                <a:gd name="connsiteX80" fmla="*/ 5822951 w 6861175"/>
                <a:gd name="connsiteY80" fmla="*/ 2403476 h 6858000"/>
                <a:gd name="connsiteX81" fmla="*/ 5829301 w 6861175"/>
                <a:gd name="connsiteY81" fmla="*/ 2411413 h 6858000"/>
                <a:gd name="connsiteX82" fmla="*/ 5830888 w 6861175"/>
                <a:gd name="connsiteY82" fmla="*/ 2427288 h 6858000"/>
                <a:gd name="connsiteX83" fmla="*/ 5830888 w 6861175"/>
                <a:gd name="connsiteY83" fmla="*/ 5110164 h 6858000"/>
                <a:gd name="connsiteX84" fmla="*/ 5829301 w 6861175"/>
                <a:gd name="connsiteY84" fmla="*/ 5126039 h 6858000"/>
                <a:gd name="connsiteX85" fmla="*/ 5822951 w 6861175"/>
                <a:gd name="connsiteY85" fmla="*/ 5133976 h 6858000"/>
                <a:gd name="connsiteX86" fmla="*/ 5816601 w 6861175"/>
                <a:gd name="connsiteY86" fmla="*/ 5138739 h 6858000"/>
                <a:gd name="connsiteX87" fmla="*/ 5800725 w 6861175"/>
                <a:gd name="connsiteY87" fmla="*/ 5140326 h 6858000"/>
                <a:gd name="connsiteX88" fmla="*/ 5180013 w 6861175"/>
                <a:gd name="connsiteY88" fmla="*/ 5140326 h 6858000"/>
                <a:gd name="connsiteX89" fmla="*/ 5165725 w 6861175"/>
                <a:gd name="connsiteY89" fmla="*/ 5138739 h 6858000"/>
                <a:gd name="connsiteX90" fmla="*/ 5157788 w 6861175"/>
                <a:gd name="connsiteY90" fmla="*/ 5135564 h 6858000"/>
                <a:gd name="connsiteX91" fmla="*/ 5153025 w 6861175"/>
                <a:gd name="connsiteY91" fmla="*/ 5126039 h 6858000"/>
                <a:gd name="connsiteX92" fmla="*/ 5149850 w 6861175"/>
                <a:gd name="connsiteY92" fmla="*/ 5113339 h 6858000"/>
                <a:gd name="connsiteX93" fmla="*/ 5153025 w 6861175"/>
                <a:gd name="connsiteY93" fmla="*/ 2427288 h 6858000"/>
                <a:gd name="connsiteX94" fmla="*/ 5153025 w 6861175"/>
                <a:gd name="connsiteY94" fmla="*/ 2398713 h 6858000"/>
                <a:gd name="connsiteX95" fmla="*/ 5183188 w 6861175"/>
                <a:gd name="connsiteY95" fmla="*/ 2398713 h 6858000"/>
                <a:gd name="connsiteX96" fmla="*/ 3430588 w 6861175"/>
                <a:gd name="connsiteY96" fmla="*/ 0 h 6858000"/>
                <a:gd name="connsiteX97" fmla="*/ 3443288 w 6861175"/>
                <a:gd name="connsiteY97" fmla="*/ 3175 h 6858000"/>
                <a:gd name="connsiteX98" fmla="*/ 3451226 w 6861175"/>
                <a:gd name="connsiteY98" fmla="*/ 4763 h 6858000"/>
                <a:gd name="connsiteX99" fmla="*/ 6494463 w 6861175"/>
                <a:gd name="connsiteY99" fmla="*/ 1355726 h 6858000"/>
                <a:gd name="connsiteX100" fmla="*/ 6505575 w 6861175"/>
                <a:gd name="connsiteY100" fmla="*/ 1363663 h 6858000"/>
                <a:gd name="connsiteX101" fmla="*/ 6513513 w 6861175"/>
                <a:gd name="connsiteY101" fmla="*/ 1371601 h 6858000"/>
                <a:gd name="connsiteX102" fmla="*/ 6518275 w 6861175"/>
                <a:gd name="connsiteY102" fmla="*/ 1381126 h 6858000"/>
                <a:gd name="connsiteX103" fmla="*/ 6519863 w 6861175"/>
                <a:gd name="connsiteY103" fmla="*/ 1393826 h 6858000"/>
                <a:gd name="connsiteX104" fmla="*/ 6519863 w 6861175"/>
                <a:gd name="connsiteY104" fmla="*/ 2019301 h 6858000"/>
                <a:gd name="connsiteX105" fmla="*/ 6519863 w 6861175"/>
                <a:gd name="connsiteY105" fmla="*/ 2047876 h 6858000"/>
                <a:gd name="connsiteX106" fmla="*/ 342901 w 6861175"/>
                <a:gd name="connsiteY106" fmla="*/ 2047876 h 6858000"/>
                <a:gd name="connsiteX107" fmla="*/ 342901 w 6861175"/>
                <a:gd name="connsiteY107" fmla="*/ 2019301 h 6858000"/>
                <a:gd name="connsiteX108" fmla="*/ 341313 w 6861175"/>
                <a:gd name="connsiteY108" fmla="*/ 1393826 h 6858000"/>
                <a:gd name="connsiteX109" fmla="*/ 342901 w 6861175"/>
                <a:gd name="connsiteY109" fmla="*/ 1381126 h 6858000"/>
                <a:gd name="connsiteX110" fmla="*/ 347663 w 6861175"/>
                <a:gd name="connsiteY110" fmla="*/ 1371601 h 6858000"/>
                <a:gd name="connsiteX111" fmla="*/ 355601 w 6861175"/>
                <a:gd name="connsiteY111" fmla="*/ 1363663 h 6858000"/>
                <a:gd name="connsiteX112" fmla="*/ 366713 w 6861175"/>
                <a:gd name="connsiteY112" fmla="*/ 1355726 h 6858000"/>
                <a:gd name="connsiteX113" fmla="*/ 3409951 w 6861175"/>
                <a:gd name="connsiteY113" fmla="*/ 4763 h 6858000"/>
                <a:gd name="connsiteX114" fmla="*/ 3421063 w 6861175"/>
                <a:gd name="connsiteY114" fmla="*/ 317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861175" h="6858000">
                  <a:moveTo>
                    <a:pt x="687388" y="5489575"/>
                  </a:moveTo>
                  <a:lnTo>
                    <a:pt x="6173787" y="5489575"/>
                  </a:lnTo>
                  <a:lnTo>
                    <a:pt x="6173787" y="5519738"/>
                  </a:lnTo>
                  <a:lnTo>
                    <a:pt x="6173787" y="6145213"/>
                  </a:lnTo>
                  <a:lnTo>
                    <a:pt x="6173787" y="6161088"/>
                  </a:lnTo>
                  <a:lnTo>
                    <a:pt x="6176963" y="6165850"/>
                  </a:lnTo>
                  <a:lnTo>
                    <a:pt x="6180137" y="6170613"/>
                  </a:lnTo>
                  <a:lnTo>
                    <a:pt x="6184900" y="6173788"/>
                  </a:lnTo>
                  <a:lnTo>
                    <a:pt x="6189663" y="6176963"/>
                  </a:lnTo>
                  <a:lnTo>
                    <a:pt x="6207125" y="6178550"/>
                  </a:lnTo>
                  <a:lnTo>
                    <a:pt x="6824663" y="6176963"/>
                  </a:lnTo>
                  <a:lnTo>
                    <a:pt x="6845300" y="6178550"/>
                  </a:lnTo>
                  <a:lnTo>
                    <a:pt x="6851650" y="6178550"/>
                  </a:lnTo>
                  <a:lnTo>
                    <a:pt x="6856413" y="6181725"/>
                  </a:lnTo>
                  <a:lnTo>
                    <a:pt x="6858000" y="6186488"/>
                  </a:lnTo>
                  <a:lnTo>
                    <a:pt x="6861175" y="6191250"/>
                  </a:lnTo>
                  <a:lnTo>
                    <a:pt x="6861175" y="6211888"/>
                  </a:lnTo>
                  <a:lnTo>
                    <a:pt x="6861175" y="6816725"/>
                  </a:lnTo>
                  <a:lnTo>
                    <a:pt x="6858000" y="6840538"/>
                  </a:lnTo>
                  <a:lnTo>
                    <a:pt x="6858000" y="6848475"/>
                  </a:lnTo>
                  <a:lnTo>
                    <a:pt x="6856413" y="6853238"/>
                  </a:lnTo>
                  <a:lnTo>
                    <a:pt x="6851650" y="6854825"/>
                  </a:lnTo>
                  <a:lnTo>
                    <a:pt x="6843713" y="6854825"/>
                  </a:lnTo>
                  <a:lnTo>
                    <a:pt x="6823075" y="6858000"/>
                  </a:lnTo>
                  <a:lnTo>
                    <a:pt x="4816475" y="6858000"/>
                  </a:lnTo>
                  <a:lnTo>
                    <a:pt x="49212" y="6858000"/>
                  </a:lnTo>
                  <a:lnTo>
                    <a:pt x="17462" y="6858000"/>
                  </a:lnTo>
                  <a:lnTo>
                    <a:pt x="9525" y="6854825"/>
                  </a:lnTo>
                  <a:lnTo>
                    <a:pt x="4762" y="6853238"/>
                  </a:lnTo>
                  <a:lnTo>
                    <a:pt x="3175" y="6848475"/>
                  </a:lnTo>
                  <a:lnTo>
                    <a:pt x="0" y="6840538"/>
                  </a:lnTo>
                  <a:lnTo>
                    <a:pt x="3175" y="6808788"/>
                  </a:lnTo>
                  <a:lnTo>
                    <a:pt x="0" y="6210300"/>
                  </a:lnTo>
                  <a:lnTo>
                    <a:pt x="3175" y="6194425"/>
                  </a:lnTo>
                  <a:lnTo>
                    <a:pt x="4762" y="6189663"/>
                  </a:lnTo>
                  <a:lnTo>
                    <a:pt x="7938" y="6183313"/>
                  </a:lnTo>
                  <a:lnTo>
                    <a:pt x="12700" y="6181725"/>
                  </a:lnTo>
                  <a:lnTo>
                    <a:pt x="17462" y="6178550"/>
                  </a:lnTo>
                  <a:lnTo>
                    <a:pt x="33337" y="6176963"/>
                  </a:lnTo>
                  <a:lnTo>
                    <a:pt x="650875" y="6176963"/>
                  </a:lnTo>
                  <a:lnTo>
                    <a:pt x="671513" y="6176963"/>
                  </a:lnTo>
                  <a:lnTo>
                    <a:pt x="679450" y="6176963"/>
                  </a:lnTo>
                  <a:lnTo>
                    <a:pt x="681038" y="6173788"/>
                  </a:lnTo>
                  <a:lnTo>
                    <a:pt x="684213" y="6169025"/>
                  </a:lnTo>
                  <a:lnTo>
                    <a:pt x="687388" y="6164263"/>
                  </a:lnTo>
                  <a:lnTo>
                    <a:pt x="687388" y="6143625"/>
                  </a:lnTo>
                  <a:lnTo>
                    <a:pt x="687388" y="5526088"/>
                  </a:lnTo>
                  <a:close/>
                  <a:moveTo>
                    <a:pt x="3778250" y="2398713"/>
                  </a:moveTo>
                  <a:lnTo>
                    <a:pt x="4457700" y="2398713"/>
                  </a:lnTo>
                  <a:lnTo>
                    <a:pt x="4457700" y="5138738"/>
                  </a:lnTo>
                  <a:lnTo>
                    <a:pt x="3778250" y="5138738"/>
                  </a:lnTo>
                  <a:close/>
                  <a:moveTo>
                    <a:pt x="2405063" y="2398713"/>
                  </a:moveTo>
                  <a:lnTo>
                    <a:pt x="3082926" y="2398713"/>
                  </a:lnTo>
                  <a:lnTo>
                    <a:pt x="3082926" y="5138738"/>
                  </a:lnTo>
                  <a:lnTo>
                    <a:pt x="2405063" y="5138738"/>
                  </a:lnTo>
                  <a:close/>
                  <a:moveTo>
                    <a:pt x="1031876" y="2398713"/>
                  </a:moveTo>
                  <a:lnTo>
                    <a:pt x="1081088" y="2398713"/>
                  </a:lnTo>
                  <a:lnTo>
                    <a:pt x="1673226" y="2398713"/>
                  </a:lnTo>
                  <a:lnTo>
                    <a:pt x="1693864" y="2398713"/>
                  </a:lnTo>
                  <a:lnTo>
                    <a:pt x="1701801" y="2398713"/>
                  </a:lnTo>
                  <a:lnTo>
                    <a:pt x="1706564" y="2401888"/>
                  </a:lnTo>
                  <a:lnTo>
                    <a:pt x="1708151" y="2406651"/>
                  </a:lnTo>
                  <a:lnTo>
                    <a:pt x="1708151" y="2414588"/>
                  </a:lnTo>
                  <a:lnTo>
                    <a:pt x="1711326" y="2435226"/>
                  </a:lnTo>
                  <a:lnTo>
                    <a:pt x="1711326" y="4170364"/>
                  </a:lnTo>
                  <a:lnTo>
                    <a:pt x="1711326" y="5105401"/>
                  </a:lnTo>
                  <a:lnTo>
                    <a:pt x="1708151" y="5126039"/>
                  </a:lnTo>
                  <a:lnTo>
                    <a:pt x="1708151" y="5130801"/>
                  </a:lnTo>
                  <a:lnTo>
                    <a:pt x="1706564" y="5135564"/>
                  </a:lnTo>
                  <a:lnTo>
                    <a:pt x="1701801" y="5138739"/>
                  </a:lnTo>
                  <a:lnTo>
                    <a:pt x="1695451" y="5140326"/>
                  </a:lnTo>
                  <a:lnTo>
                    <a:pt x="1674814" y="5140326"/>
                  </a:lnTo>
                  <a:lnTo>
                    <a:pt x="1060451" y="5140326"/>
                  </a:lnTo>
                  <a:lnTo>
                    <a:pt x="1044576" y="5138739"/>
                  </a:lnTo>
                  <a:lnTo>
                    <a:pt x="1038226" y="5135564"/>
                  </a:lnTo>
                  <a:lnTo>
                    <a:pt x="1031876" y="5126039"/>
                  </a:lnTo>
                  <a:lnTo>
                    <a:pt x="1030288" y="5113339"/>
                  </a:lnTo>
                  <a:lnTo>
                    <a:pt x="1031876" y="2427288"/>
                  </a:lnTo>
                  <a:close/>
                  <a:moveTo>
                    <a:pt x="5800725" y="2395538"/>
                  </a:moveTo>
                  <a:lnTo>
                    <a:pt x="5816601" y="2398713"/>
                  </a:lnTo>
                  <a:lnTo>
                    <a:pt x="5822951" y="2403476"/>
                  </a:lnTo>
                  <a:lnTo>
                    <a:pt x="5829301" y="2411413"/>
                  </a:lnTo>
                  <a:lnTo>
                    <a:pt x="5830888" y="2427288"/>
                  </a:lnTo>
                  <a:lnTo>
                    <a:pt x="5830888" y="5110164"/>
                  </a:lnTo>
                  <a:lnTo>
                    <a:pt x="5829301" y="5126039"/>
                  </a:lnTo>
                  <a:lnTo>
                    <a:pt x="5822951" y="5133976"/>
                  </a:lnTo>
                  <a:lnTo>
                    <a:pt x="5816601" y="5138739"/>
                  </a:lnTo>
                  <a:lnTo>
                    <a:pt x="5800725" y="5140326"/>
                  </a:lnTo>
                  <a:lnTo>
                    <a:pt x="5180013" y="5140326"/>
                  </a:lnTo>
                  <a:lnTo>
                    <a:pt x="5165725" y="5138739"/>
                  </a:lnTo>
                  <a:lnTo>
                    <a:pt x="5157788" y="5135564"/>
                  </a:lnTo>
                  <a:lnTo>
                    <a:pt x="5153025" y="5126039"/>
                  </a:lnTo>
                  <a:lnTo>
                    <a:pt x="5149850" y="5113339"/>
                  </a:lnTo>
                  <a:lnTo>
                    <a:pt x="5153025" y="2427288"/>
                  </a:lnTo>
                  <a:lnTo>
                    <a:pt x="5153025" y="2398713"/>
                  </a:lnTo>
                  <a:lnTo>
                    <a:pt x="5183188" y="2398713"/>
                  </a:lnTo>
                  <a:close/>
                  <a:moveTo>
                    <a:pt x="3430588" y="0"/>
                  </a:moveTo>
                  <a:lnTo>
                    <a:pt x="3443288" y="3175"/>
                  </a:lnTo>
                  <a:lnTo>
                    <a:pt x="3451226" y="4763"/>
                  </a:lnTo>
                  <a:lnTo>
                    <a:pt x="6494463" y="1355726"/>
                  </a:lnTo>
                  <a:lnTo>
                    <a:pt x="6505575" y="1363663"/>
                  </a:lnTo>
                  <a:lnTo>
                    <a:pt x="6513513" y="1371601"/>
                  </a:lnTo>
                  <a:lnTo>
                    <a:pt x="6518275" y="1381126"/>
                  </a:lnTo>
                  <a:lnTo>
                    <a:pt x="6519863" y="1393826"/>
                  </a:lnTo>
                  <a:lnTo>
                    <a:pt x="6519863" y="2019301"/>
                  </a:lnTo>
                  <a:lnTo>
                    <a:pt x="6519863" y="2047876"/>
                  </a:lnTo>
                  <a:lnTo>
                    <a:pt x="342901" y="2047876"/>
                  </a:lnTo>
                  <a:lnTo>
                    <a:pt x="342901" y="2019301"/>
                  </a:lnTo>
                  <a:lnTo>
                    <a:pt x="341313" y="1393826"/>
                  </a:lnTo>
                  <a:lnTo>
                    <a:pt x="342901" y="1381126"/>
                  </a:lnTo>
                  <a:lnTo>
                    <a:pt x="347663" y="1371601"/>
                  </a:lnTo>
                  <a:lnTo>
                    <a:pt x="355601" y="1363663"/>
                  </a:lnTo>
                  <a:lnTo>
                    <a:pt x="366713" y="1355726"/>
                  </a:lnTo>
                  <a:lnTo>
                    <a:pt x="3409951" y="4763"/>
                  </a:lnTo>
                  <a:lnTo>
                    <a:pt x="3421063" y="31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083B9-D10C-C390-00E5-DDAB5B5A4979}"/>
              </a:ext>
            </a:extLst>
          </p:cNvPr>
          <p:cNvGrpSpPr/>
          <p:nvPr/>
        </p:nvGrpSpPr>
        <p:grpSpPr>
          <a:xfrm>
            <a:off x="1309387" y="2648992"/>
            <a:ext cx="1097280" cy="1097280"/>
            <a:chOff x="1535338" y="2222971"/>
            <a:chExt cx="944307" cy="94430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DC9E416-A787-CFED-D8CA-096EFD82A95F}"/>
                </a:ext>
              </a:extLst>
            </p:cNvPr>
            <p:cNvSpPr/>
            <p:nvPr/>
          </p:nvSpPr>
          <p:spPr>
            <a:xfrm>
              <a:off x="1535338" y="2222971"/>
              <a:ext cx="944307" cy="94430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2276C90-6CEC-339B-DEB5-EEA0EE8613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18545" y="2418965"/>
              <a:ext cx="590655" cy="560059"/>
              <a:chOff x="1562" y="0"/>
              <a:chExt cx="4556" cy="4320"/>
            </a:xfrm>
            <a:solidFill>
              <a:schemeClr val="bg1"/>
            </a:solidFill>
          </p:grpSpPr>
          <p:sp>
            <p:nvSpPr>
              <p:cNvPr id="15" name="Freeform 17">
                <a:extLst>
                  <a:ext uri="{FF2B5EF4-FFF2-40B4-BE49-F238E27FC236}">
                    <a16:creationId xmlns:a16="http://schemas.microsoft.com/office/drawing/2014/main" id="{4984559A-4BE3-09B2-3C4B-22E1D7DCA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497"/>
                <a:ext cx="1419" cy="2472"/>
              </a:xfrm>
              <a:custGeom>
                <a:avLst/>
                <a:gdLst>
                  <a:gd name="T0" fmla="*/ 12 w 1419"/>
                  <a:gd name="T1" fmla="*/ 196 h 2472"/>
                  <a:gd name="T2" fmla="*/ 59 w 1419"/>
                  <a:gd name="T3" fmla="*/ 121 h 2472"/>
                  <a:gd name="T4" fmla="*/ 117 w 1419"/>
                  <a:gd name="T5" fmla="*/ 64 h 2472"/>
                  <a:gd name="T6" fmla="*/ 187 w 1419"/>
                  <a:gd name="T7" fmla="*/ 26 h 2472"/>
                  <a:gd name="T8" fmla="*/ 269 w 1419"/>
                  <a:gd name="T9" fmla="*/ 5 h 2472"/>
                  <a:gd name="T10" fmla="*/ 363 w 1419"/>
                  <a:gd name="T11" fmla="*/ 2 h 2472"/>
                  <a:gd name="T12" fmla="*/ 530 w 1419"/>
                  <a:gd name="T13" fmla="*/ 5 h 2472"/>
                  <a:gd name="T14" fmla="*/ 1047 w 1419"/>
                  <a:gd name="T15" fmla="*/ 4 h 2472"/>
                  <a:gd name="T16" fmla="*/ 1014 w 1419"/>
                  <a:gd name="T17" fmla="*/ 69 h 2472"/>
                  <a:gd name="T18" fmla="*/ 980 w 1419"/>
                  <a:gd name="T19" fmla="*/ 168 h 2472"/>
                  <a:gd name="T20" fmla="*/ 965 w 1419"/>
                  <a:gd name="T21" fmla="*/ 266 h 2472"/>
                  <a:gd name="T22" fmla="*/ 960 w 1419"/>
                  <a:gd name="T23" fmla="*/ 400 h 2472"/>
                  <a:gd name="T24" fmla="*/ 962 w 1419"/>
                  <a:gd name="T25" fmla="*/ 887 h 2472"/>
                  <a:gd name="T26" fmla="*/ 964 w 1419"/>
                  <a:gd name="T27" fmla="*/ 1305 h 2472"/>
                  <a:gd name="T28" fmla="*/ 985 w 1419"/>
                  <a:gd name="T29" fmla="*/ 1469 h 2472"/>
                  <a:gd name="T30" fmla="*/ 1007 w 1419"/>
                  <a:gd name="T31" fmla="*/ 1540 h 2472"/>
                  <a:gd name="T32" fmla="*/ 1039 w 1419"/>
                  <a:gd name="T33" fmla="*/ 1603 h 2472"/>
                  <a:gd name="T34" fmla="*/ 1078 w 1419"/>
                  <a:gd name="T35" fmla="*/ 1662 h 2472"/>
                  <a:gd name="T36" fmla="*/ 1124 w 1419"/>
                  <a:gd name="T37" fmla="*/ 1712 h 2472"/>
                  <a:gd name="T38" fmla="*/ 1181 w 1419"/>
                  <a:gd name="T39" fmla="*/ 1759 h 2472"/>
                  <a:gd name="T40" fmla="*/ 1300 w 1419"/>
                  <a:gd name="T41" fmla="*/ 1826 h 2472"/>
                  <a:gd name="T42" fmla="*/ 1415 w 1419"/>
                  <a:gd name="T43" fmla="*/ 1873 h 2472"/>
                  <a:gd name="T44" fmla="*/ 1419 w 1419"/>
                  <a:gd name="T45" fmla="*/ 2102 h 2472"/>
                  <a:gd name="T46" fmla="*/ 1412 w 1419"/>
                  <a:gd name="T47" fmla="*/ 2241 h 2472"/>
                  <a:gd name="T48" fmla="*/ 1402 w 1419"/>
                  <a:gd name="T49" fmla="*/ 2286 h 2472"/>
                  <a:gd name="T50" fmla="*/ 1374 w 1419"/>
                  <a:gd name="T51" fmla="*/ 2350 h 2472"/>
                  <a:gd name="T52" fmla="*/ 1328 w 1419"/>
                  <a:gd name="T53" fmla="*/ 2400 h 2472"/>
                  <a:gd name="T54" fmla="*/ 1270 w 1419"/>
                  <a:gd name="T55" fmla="*/ 2438 h 2472"/>
                  <a:gd name="T56" fmla="*/ 1201 w 1419"/>
                  <a:gd name="T57" fmla="*/ 2462 h 2472"/>
                  <a:gd name="T58" fmla="*/ 1153 w 1419"/>
                  <a:gd name="T59" fmla="*/ 2467 h 2472"/>
                  <a:gd name="T60" fmla="*/ 827 w 1419"/>
                  <a:gd name="T61" fmla="*/ 2470 h 2472"/>
                  <a:gd name="T62" fmla="*/ 688 w 1419"/>
                  <a:gd name="T63" fmla="*/ 2465 h 2472"/>
                  <a:gd name="T64" fmla="*/ 606 w 1419"/>
                  <a:gd name="T65" fmla="*/ 2442 h 2472"/>
                  <a:gd name="T66" fmla="*/ 539 w 1419"/>
                  <a:gd name="T67" fmla="*/ 2400 h 2472"/>
                  <a:gd name="T68" fmla="*/ 489 w 1419"/>
                  <a:gd name="T69" fmla="*/ 2338 h 2472"/>
                  <a:gd name="T70" fmla="*/ 457 w 1419"/>
                  <a:gd name="T71" fmla="*/ 2263 h 2472"/>
                  <a:gd name="T72" fmla="*/ 445 w 1419"/>
                  <a:gd name="T73" fmla="*/ 2174 h 2472"/>
                  <a:gd name="T74" fmla="*/ 445 w 1419"/>
                  <a:gd name="T75" fmla="*/ 1429 h 2472"/>
                  <a:gd name="T76" fmla="*/ 375 w 1419"/>
                  <a:gd name="T77" fmla="*/ 1433 h 2472"/>
                  <a:gd name="T78" fmla="*/ 273 w 1419"/>
                  <a:gd name="T79" fmla="*/ 1428 h 2472"/>
                  <a:gd name="T80" fmla="*/ 181 w 1419"/>
                  <a:gd name="T81" fmla="*/ 1406 h 2472"/>
                  <a:gd name="T82" fmla="*/ 100 w 1419"/>
                  <a:gd name="T83" fmla="*/ 1361 h 2472"/>
                  <a:gd name="T84" fmla="*/ 33 w 1419"/>
                  <a:gd name="T85" fmla="*/ 1287 h 2472"/>
                  <a:gd name="T86" fmla="*/ 0 w 1419"/>
                  <a:gd name="T87" fmla="*/ 1218 h 2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9" h="2472">
                    <a:moveTo>
                      <a:pt x="0" y="226"/>
                    </a:moveTo>
                    <a:lnTo>
                      <a:pt x="0" y="226"/>
                    </a:lnTo>
                    <a:lnTo>
                      <a:pt x="12" y="196"/>
                    </a:lnTo>
                    <a:lnTo>
                      <a:pt x="27" y="169"/>
                    </a:lnTo>
                    <a:lnTo>
                      <a:pt x="42" y="144"/>
                    </a:lnTo>
                    <a:lnTo>
                      <a:pt x="59" y="121"/>
                    </a:lnTo>
                    <a:lnTo>
                      <a:pt x="77" y="99"/>
                    </a:lnTo>
                    <a:lnTo>
                      <a:pt x="97" y="81"/>
                    </a:lnTo>
                    <a:lnTo>
                      <a:pt x="117" y="64"/>
                    </a:lnTo>
                    <a:lnTo>
                      <a:pt x="139" y="49"/>
                    </a:lnTo>
                    <a:lnTo>
                      <a:pt x="162" y="37"/>
                    </a:lnTo>
                    <a:lnTo>
                      <a:pt x="187" y="26"/>
                    </a:lnTo>
                    <a:lnTo>
                      <a:pt x="212" y="17"/>
                    </a:lnTo>
                    <a:lnTo>
                      <a:pt x="241" y="10"/>
                    </a:lnTo>
                    <a:lnTo>
                      <a:pt x="269" y="5"/>
                    </a:lnTo>
                    <a:lnTo>
                      <a:pt x="299" y="2"/>
                    </a:lnTo>
                    <a:lnTo>
                      <a:pt x="331" y="0"/>
                    </a:lnTo>
                    <a:lnTo>
                      <a:pt x="363" y="2"/>
                    </a:lnTo>
                    <a:lnTo>
                      <a:pt x="363" y="2"/>
                    </a:lnTo>
                    <a:lnTo>
                      <a:pt x="447" y="4"/>
                    </a:lnTo>
                    <a:lnTo>
                      <a:pt x="530" y="5"/>
                    </a:lnTo>
                    <a:lnTo>
                      <a:pt x="699" y="5"/>
                    </a:lnTo>
                    <a:lnTo>
                      <a:pt x="872" y="5"/>
                    </a:lnTo>
                    <a:lnTo>
                      <a:pt x="1047" y="4"/>
                    </a:lnTo>
                    <a:lnTo>
                      <a:pt x="1047" y="4"/>
                    </a:lnTo>
                    <a:lnTo>
                      <a:pt x="1029" y="36"/>
                    </a:lnTo>
                    <a:lnTo>
                      <a:pt x="1014" y="69"/>
                    </a:lnTo>
                    <a:lnTo>
                      <a:pt x="1001" y="101"/>
                    </a:lnTo>
                    <a:lnTo>
                      <a:pt x="989" y="134"/>
                    </a:lnTo>
                    <a:lnTo>
                      <a:pt x="980" y="168"/>
                    </a:lnTo>
                    <a:lnTo>
                      <a:pt x="974" y="200"/>
                    </a:lnTo>
                    <a:lnTo>
                      <a:pt x="969" y="233"/>
                    </a:lnTo>
                    <a:lnTo>
                      <a:pt x="965" y="266"/>
                    </a:lnTo>
                    <a:lnTo>
                      <a:pt x="962" y="300"/>
                    </a:lnTo>
                    <a:lnTo>
                      <a:pt x="962" y="333"/>
                    </a:lnTo>
                    <a:lnTo>
                      <a:pt x="960" y="400"/>
                    </a:lnTo>
                    <a:lnTo>
                      <a:pt x="962" y="534"/>
                    </a:lnTo>
                    <a:lnTo>
                      <a:pt x="962" y="534"/>
                    </a:lnTo>
                    <a:lnTo>
                      <a:pt x="962" y="887"/>
                    </a:lnTo>
                    <a:lnTo>
                      <a:pt x="962" y="1242"/>
                    </a:lnTo>
                    <a:lnTo>
                      <a:pt x="962" y="1242"/>
                    </a:lnTo>
                    <a:lnTo>
                      <a:pt x="964" y="1305"/>
                    </a:lnTo>
                    <a:lnTo>
                      <a:pt x="967" y="1364"/>
                    </a:lnTo>
                    <a:lnTo>
                      <a:pt x="975" y="1419"/>
                    </a:lnTo>
                    <a:lnTo>
                      <a:pt x="985" y="1469"/>
                    </a:lnTo>
                    <a:lnTo>
                      <a:pt x="992" y="1495"/>
                    </a:lnTo>
                    <a:lnTo>
                      <a:pt x="1001" y="1518"/>
                    </a:lnTo>
                    <a:lnTo>
                      <a:pt x="1007" y="1540"/>
                    </a:lnTo>
                    <a:lnTo>
                      <a:pt x="1017" y="1563"/>
                    </a:lnTo>
                    <a:lnTo>
                      <a:pt x="1027" y="1583"/>
                    </a:lnTo>
                    <a:lnTo>
                      <a:pt x="1039" y="1603"/>
                    </a:lnTo>
                    <a:lnTo>
                      <a:pt x="1051" y="1623"/>
                    </a:lnTo>
                    <a:lnTo>
                      <a:pt x="1062" y="1643"/>
                    </a:lnTo>
                    <a:lnTo>
                      <a:pt x="1078" y="1662"/>
                    </a:lnTo>
                    <a:lnTo>
                      <a:pt x="1093" y="1679"/>
                    </a:lnTo>
                    <a:lnTo>
                      <a:pt x="1108" y="1695"/>
                    </a:lnTo>
                    <a:lnTo>
                      <a:pt x="1124" y="1712"/>
                    </a:lnTo>
                    <a:lnTo>
                      <a:pt x="1143" y="1729"/>
                    </a:lnTo>
                    <a:lnTo>
                      <a:pt x="1161" y="1744"/>
                    </a:lnTo>
                    <a:lnTo>
                      <a:pt x="1181" y="1759"/>
                    </a:lnTo>
                    <a:lnTo>
                      <a:pt x="1203" y="1772"/>
                    </a:lnTo>
                    <a:lnTo>
                      <a:pt x="1248" y="1801"/>
                    </a:lnTo>
                    <a:lnTo>
                      <a:pt x="1300" y="1826"/>
                    </a:lnTo>
                    <a:lnTo>
                      <a:pt x="1355" y="1851"/>
                    </a:lnTo>
                    <a:lnTo>
                      <a:pt x="1415" y="1873"/>
                    </a:lnTo>
                    <a:lnTo>
                      <a:pt x="1415" y="1873"/>
                    </a:lnTo>
                    <a:lnTo>
                      <a:pt x="1415" y="1963"/>
                    </a:lnTo>
                    <a:lnTo>
                      <a:pt x="1417" y="2055"/>
                    </a:lnTo>
                    <a:lnTo>
                      <a:pt x="1419" y="2102"/>
                    </a:lnTo>
                    <a:lnTo>
                      <a:pt x="1417" y="2149"/>
                    </a:lnTo>
                    <a:lnTo>
                      <a:pt x="1415" y="2194"/>
                    </a:lnTo>
                    <a:lnTo>
                      <a:pt x="1412" y="2241"/>
                    </a:lnTo>
                    <a:lnTo>
                      <a:pt x="1412" y="2241"/>
                    </a:lnTo>
                    <a:lnTo>
                      <a:pt x="1409" y="2264"/>
                    </a:lnTo>
                    <a:lnTo>
                      <a:pt x="1402" y="2286"/>
                    </a:lnTo>
                    <a:lnTo>
                      <a:pt x="1395" y="2308"/>
                    </a:lnTo>
                    <a:lnTo>
                      <a:pt x="1385" y="2329"/>
                    </a:lnTo>
                    <a:lnTo>
                      <a:pt x="1374" y="2350"/>
                    </a:lnTo>
                    <a:lnTo>
                      <a:pt x="1360" y="2366"/>
                    </a:lnTo>
                    <a:lnTo>
                      <a:pt x="1345" y="2385"/>
                    </a:lnTo>
                    <a:lnTo>
                      <a:pt x="1328" y="2400"/>
                    </a:lnTo>
                    <a:lnTo>
                      <a:pt x="1310" y="2415"/>
                    </a:lnTo>
                    <a:lnTo>
                      <a:pt x="1292" y="2426"/>
                    </a:lnTo>
                    <a:lnTo>
                      <a:pt x="1270" y="2438"/>
                    </a:lnTo>
                    <a:lnTo>
                      <a:pt x="1248" y="2447"/>
                    </a:lnTo>
                    <a:lnTo>
                      <a:pt x="1226" y="2455"/>
                    </a:lnTo>
                    <a:lnTo>
                      <a:pt x="1201" y="2462"/>
                    </a:lnTo>
                    <a:lnTo>
                      <a:pt x="1178" y="2465"/>
                    </a:lnTo>
                    <a:lnTo>
                      <a:pt x="1153" y="2467"/>
                    </a:lnTo>
                    <a:lnTo>
                      <a:pt x="1153" y="2467"/>
                    </a:lnTo>
                    <a:lnTo>
                      <a:pt x="1044" y="2470"/>
                    </a:lnTo>
                    <a:lnTo>
                      <a:pt x="935" y="2472"/>
                    </a:lnTo>
                    <a:lnTo>
                      <a:pt x="827" y="2470"/>
                    </a:lnTo>
                    <a:lnTo>
                      <a:pt x="718" y="2467"/>
                    </a:lnTo>
                    <a:lnTo>
                      <a:pt x="718" y="2467"/>
                    </a:lnTo>
                    <a:lnTo>
                      <a:pt x="688" y="2465"/>
                    </a:lnTo>
                    <a:lnTo>
                      <a:pt x="659" y="2460"/>
                    </a:lnTo>
                    <a:lnTo>
                      <a:pt x="632" y="2452"/>
                    </a:lnTo>
                    <a:lnTo>
                      <a:pt x="606" y="2442"/>
                    </a:lnTo>
                    <a:lnTo>
                      <a:pt x="582" y="2430"/>
                    </a:lnTo>
                    <a:lnTo>
                      <a:pt x="561" y="2415"/>
                    </a:lnTo>
                    <a:lnTo>
                      <a:pt x="539" y="2400"/>
                    </a:lnTo>
                    <a:lnTo>
                      <a:pt x="520" y="2381"/>
                    </a:lnTo>
                    <a:lnTo>
                      <a:pt x="504" y="2360"/>
                    </a:lnTo>
                    <a:lnTo>
                      <a:pt x="489" y="2338"/>
                    </a:lnTo>
                    <a:lnTo>
                      <a:pt x="477" y="2314"/>
                    </a:lnTo>
                    <a:lnTo>
                      <a:pt x="465" y="2289"/>
                    </a:lnTo>
                    <a:lnTo>
                      <a:pt x="457" y="2263"/>
                    </a:lnTo>
                    <a:lnTo>
                      <a:pt x="450" y="2234"/>
                    </a:lnTo>
                    <a:lnTo>
                      <a:pt x="447" y="2204"/>
                    </a:lnTo>
                    <a:lnTo>
                      <a:pt x="445" y="2174"/>
                    </a:lnTo>
                    <a:lnTo>
                      <a:pt x="445" y="2174"/>
                    </a:lnTo>
                    <a:lnTo>
                      <a:pt x="445" y="1807"/>
                    </a:lnTo>
                    <a:lnTo>
                      <a:pt x="445" y="1429"/>
                    </a:lnTo>
                    <a:lnTo>
                      <a:pt x="445" y="1429"/>
                    </a:lnTo>
                    <a:lnTo>
                      <a:pt x="410" y="1431"/>
                    </a:lnTo>
                    <a:lnTo>
                      <a:pt x="375" y="1433"/>
                    </a:lnTo>
                    <a:lnTo>
                      <a:pt x="340" y="1433"/>
                    </a:lnTo>
                    <a:lnTo>
                      <a:pt x="306" y="1431"/>
                    </a:lnTo>
                    <a:lnTo>
                      <a:pt x="273" y="1428"/>
                    </a:lnTo>
                    <a:lnTo>
                      <a:pt x="241" y="1423"/>
                    </a:lnTo>
                    <a:lnTo>
                      <a:pt x="211" y="1416"/>
                    </a:lnTo>
                    <a:lnTo>
                      <a:pt x="181" y="1406"/>
                    </a:lnTo>
                    <a:lnTo>
                      <a:pt x="152" y="1392"/>
                    </a:lnTo>
                    <a:lnTo>
                      <a:pt x="125" y="1377"/>
                    </a:lnTo>
                    <a:lnTo>
                      <a:pt x="100" y="1361"/>
                    </a:lnTo>
                    <a:lnTo>
                      <a:pt x="77" y="1339"/>
                    </a:lnTo>
                    <a:lnTo>
                      <a:pt x="55" y="1314"/>
                    </a:lnTo>
                    <a:lnTo>
                      <a:pt x="33" y="1287"/>
                    </a:lnTo>
                    <a:lnTo>
                      <a:pt x="15" y="1255"/>
                    </a:lnTo>
                    <a:lnTo>
                      <a:pt x="0" y="1218"/>
                    </a:lnTo>
                    <a:lnTo>
                      <a:pt x="0" y="1218"/>
                    </a:lnTo>
                    <a:lnTo>
                      <a:pt x="0" y="226"/>
                    </a:lnTo>
                    <a:lnTo>
                      <a:pt x="0" y="2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id="{3625703C-668D-1AF5-694E-185AEB908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1502"/>
                <a:ext cx="1419" cy="2467"/>
              </a:xfrm>
              <a:custGeom>
                <a:avLst/>
                <a:gdLst>
                  <a:gd name="T0" fmla="*/ 1404 w 1419"/>
                  <a:gd name="T1" fmla="*/ 1249 h 2467"/>
                  <a:gd name="T2" fmla="*/ 1344 w 1419"/>
                  <a:gd name="T3" fmla="*/ 1332 h 2467"/>
                  <a:gd name="T4" fmla="*/ 1268 w 1419"/>
                  <a:gd name="T5" fmla="*/ 1386 h 2467"/>
                  <a:gd name="T6" fmla="*/ 1181 w 1419"/>
                  <a:gd name="T7" fmla="*/ 1416 h 2467"/>
                  <a:gd name="T8" fmla="*/ 1083 w 1419"/>
                  <a:gd name="T9" fmla="*/ 1426 h 2467"/>
                  <a:gd name="T10" fmla="*/ 974 w 1419"/>
                  <a:gd name="T11" fmla="*/ 1421 h 2467"/>
                  <a:gd name="T12" fmla="*/ 974 w 1419"/>
                  <a:gd name="T13" fmla="*/ 1734 h 2467"/>
                  <a:gd name="T14" fmla="*/ 974 w 1419"/>
                  <a:gd name="T15" fmla="*/ 2179 h 2467"/>
                  <a:gd name="T16" fmla="*/ 967 w 1419"/>
                  <a:gd name="T17" fmla="*/ 2236 h 2467"/>
                  <a:gd name="T18" fmla="*/ 942 w 1419"/>
                  <a:gd name="T19" fmla="*/ 2313 h 2467"/>
                  <a:gd name="T20" fmla="*/ 897 w 1419"/>
                  <a:gd name="T21" fmla="*/ 2378 h 2467"/>
                  <a:gd name="T22" fmla="*/ 835 w 1419"/>
                  <a:gd name="T23" fmla="*/ 2425 h 2467"/>
                  <a:gd name="T24" fmla="*/ 760 w 1419"/>
                  <a:gd name="T25" fmla="*/ 2455 h 2467"/>
                  <a:gd name="T26" fmla="*/ 703 w 1419"/>
                  <a:gd name="T27" fmla="*/ 2462 h 2467"/>
                  <a:gd name="T28" fmla="*/ 377 w 1419"/>
                  <a:gd name="T29" fmla="*/ 2465 h 2467"/>
                  <a:gd name="T30" fmla="*/ 238 w 1419"/>
                  <a:gd name="T31" fmla="*/ 2460 h 2467"/>
                  <a:gd name="T32" fmla="*/ 161 w 1419"/>
                  <a:gd name="T33" fmla="*/ 2438 h 2467"/>
                  <a:gd name="T34" fmla="*/ 96 w 1419"/>
                  <a:gd name="T35" fmla="*/ 2396 h 2467"/>
                  <a:gd name="T36" fmla="*/ 45 w 1419"/>
                  <a:gd name="T37" fmla="*/ 2339 h 2467"/>
                  <a:gd name="T38" fmla="*/ 14 w 1419"/>
                  <a:gd name="T39" fmla="*/ 2268 h 2467"/>
                  <a:gd name="T40" fmla="*/ 2 w 1419"/>
                  <a:gd name="T41" fmla="*/ 2186 h 2467"/>
                  <a:gd name="T42" fmla="*/ 0 w 1419"/>
                  <a:gd name="T43" fmla="*/ 2048 h 2467"/>
                  <a:gd name="T44" fmla="*/ 4 w 1419"/>
                  <a:gd name="T45" fmla="*/ 1891 h 2467"/>
                  <a:gd name="T46" fmla="*/ 64 w 1419"/>
                  <a:gd name="T47" fmla="*/ 1853 h 2467"/>
                  <a:gd name="T48" fmla="*/ 147 w 1419"/>
                  <a:gd name="T49" fmla="*/ 1824 h 2467"/>
                  <a:gd name="T50" fmla="*/ 223 w 1419"/>
                  <a:gd name="T51" fmla="*/ 1784 h 2467"/>
                  <a:gd name="T52" fmla="*/ 291 w 1419"/>
                  <a:gd name="T53" fmla="*/ 1732 h 2467"/>
                  <a:gd name="T54" fmla="*/ 348 w 1419"/>
                  <a:gd name="T55" fmla="*/ 1669 h 2467"/>
                  <a:gd name="T56" fmla="*/ 380 w 1419"/>
                  <a:gd name="T57" fmla="*/ 1618 h 2467"/>
                  <a:gd name="T58" fmla="*/ 428 w 1419"/>
                  <a:gd name="T59" fmla="*/ 1511 h 2467"/>
                  <a:gd name="T60" fmla="*/ 462 w 1419"/>
                  <a:gd name="T61" fmla="*/ 1399 h 2467"/>
                  <a:gd name="T62" fmla="*/ 470 w 1419"/>
                  <a:gd name="T63" fmla="*/ 1324 h 2467"/>
                  <a:gd name="T64" fmla="*/ 477 w 1419"/>
                  <a:gd name="T65" fmla="*/ 804 h 2467"/>
                  <a:gd name="T66" fmla="*/ 472 w 1419"/>
                  <a:gd name="T67" fmla="*/ 282 h 2467"/>
                  <a:gd name="T68" fmla="*/ 459 w 1419"/>
                  <a:gd name="T69" fmla="*/ 179 h 2467"/>
                  <a:gd name="T70" fmla="*/ 422 w 1419"/>
                  <a:gd name="T71" fmla="*/ 39 h 2467"/>
                  <a:gd name="T72" fmla="*/ 604 w 1419"/>
                  <a:gd name="T73" fmla="*/ 2 h 2467"/>
                  <a:gd name="T74" fmla="*/ 992 w 1419"/>
                  <a:gd name="T75" fmla="*/ 0 h 2467"/>
                  <a:gd name="T76" fmla="*/ 1186 w 1419"/>
                  <a:gd name="T77" fmla="*/ 7 h 2467"/>
                  <a:gd name="T78" fmla="*/ 1250 w 1419"/>
                  <a:gd name="T79" fmla="*/ 19 h 2467"/>
                  <a:gd name="T80" fmla="*/ 1302 w 1419"/>
                  <a:gd name="T81" fmla="*/ 49 h 2467"/>
                  <a:gd name="T82" fmla="*/ 1345 w 1419"/>
                  <a:gd name="T83" fmla="*/ 91 h 2467"/>
                  <a:gd name="T84" fmla="*/ 1381 w 1419"/>
                  <a:gd name="T85" fmla="*/ 144 h 2467"/>
                  <a:gd name="T86" fmla="*/ 1419 w 1419"/>
                  <a:gd name="T87" fmla="*/ 221 h 2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9" h="2467">
                    <a:moveTo>
                      <a:pt x="1419" y="1213"/>
                    </a:moveTo>
                    <a:lnTo>
                      <a:pt x="1419" y="1213"/>
                    </a:lnTo>
                    <a:lnTo>
                      <a:pt x="1404" y="1249"/>
                    </a:lnTo>
                    <a:lnTo>
                      <a:pt x="1386" y="1280"/>
                    </a:lnTo>
                    <a:lnTo>
                      <a:pt x="1365" y="1307"/>
                    </a:lnTo>
                    <a:lnTo>
                      <a:pt x="1344" y="1332"/>
                    </a:lnTo>
                    <a:lnTo>
                      <a:pt x="1320" y="1354"/>
                    </a:lnTo>
                    <a:lnTo>
                      <a:pt x="1295" y="1371"/>
                    </a:lnTo>
                    <a:lnTo>
                      <a:pt x="1268" y="1386"/>
                    </a:lnTo>
                    <a:lnTo>
                      <a:pt x="1242" y="1399"/>
                    </a:lnTo>
                    <a:lnTo>
                      <a:pt x="1212" y="1409"/>
                    </a:lnTo>
                    <a:lnTo>
                      <a:pt x="1181" y="1416"/>
                    </a:lnTo>
                    <a:lnTo>
                      <a:pt x="1150" y="1423"/>
                    </a:lnTo>
                    <a:lnTo>
                      <a:pt x="1116" y="1426"/>
                    </a:lnTo>
                    <a:lnTo>
                      <a:pt x="1083" y="1426"/>
                    </a:lnTo>
                    <a:lnTo>
                      <a:pt x="1048" y="1426"/>
                    </a:lnTo>
                    <a:lnTo>
                      <a:pt x="1011" y="1424"/>
                    </a:lnTo>
                    <a:lnTo>
                      <a:pt x="974" y="1421"/>
                    </a:lnTo>
                    <a:lnTo>
                      <a:pt x="974" y="1421"/>
                    </a:lnTo>
                    <a:lnTo>
                      <a:pt x="974" y="1734"/>
                    </a:lnTo>
                    <a:lnTo>
                      <a:pt x="974" y="1734"/>
                    </a:lnTo>
                    <a:lnTo>
                      <a:pt x="974" y="1956"/>
                    </a:lnTo>
                    <a:lnTo>
                      <a:pt x="974" y="2067"/>
                    </a:lnTo>
                    <a:lnTo>
                      <a:pt x="974" y="2179"/>
                    </a:lnTo>
                    <a:lnTo>
                      <a:pt x="974" y="2179"/>
                    </a:lnTo>
                    <a:lnTo>
                      <a:pt x="972" y="2207"/>
                    </a:lnTo>
                    <a:lnTo>
                      <a:pt x="967" y="2236"/>
                    </a:lnTo>
                    <a:lnTo>
                      <a:pt x="961" y="2263"/>
                    </a:lnTo>
                    <a:lnTo>
                      <a:pt x="952" y="2289"/>
                    </a:lnTo>
                    <a:lnTo>
                      <a:pt x="942" y="2313"/>
                    </a:lnTo>
                    <a:lnTo>
                      <a:pt x="929" y="2336"/>
                    </a:lnTo>
                    <a:lnTo>
                      <a:pt x="914" y="2358"/>
                    </a:lnTo>
                    <a:lnTo>
                      <a:pt x="897" y="2378"/>
                    </a:lnTo>
                    <a:lnTo>
                      <a:pt x="877" y="2395"/>
                    </a:lnTo>
                    <a:lnTo>
                      <a:pt x="857" y="2411"/>
                    </a:lnTo>
                    <a:lnTo>
                      <a:pt x="835" y="2425"/>
                    </a:lnTo>
                    <a:lnTo>
                      <a:pt x="812" y="2438"/>
                    </a:lnTo>
                    <a:lnTo>
                      <a:pt x="787" y="2447"/>
                    </a:lnTo>
                    <a:lnTo>
                      <a:pt x="760" y="2455"/>
                    </a:lnTo>
                    <a:lnTo>
                      <a:pt x="731" y="2460"/>
                    </a:lnTo>
                    <a:lnTo>
                      <a:pt x="703" y="2462"/>
                    </a:lnTo>
                    <a:lnTo>
                      <a:pt x="703" y="2462"/>
                    </a:lnTo>
                    <a:lnTo>
                      <a:pt x="594" y="2465"/>
                    </a:lnTo>
                    <a:lnTo>
                      <a:pt x="485" y="2467"/>
                    </a:lnTo>
                    <a:lnTo>
                      <a:pt x="377" y="2465"/>
                    </a:lnTo>
                    <a:lnTo>
                      <a:pt x="268" y="2462"/>
                    </a:lnTo>
                    <a:lnTo>
                      <a:pt x="268" y="2462"/>
                    </a:lnTo>
                    <a:lnTo>
                      <a:pt x="238" y="2460"/>
                    </a:lnTo>
                    <a:lnTo>
                      <a:pt x="211" y="2455"/>
                    </a:lnTo>
                    <a:lnTo>
                      <a:pt x="184" y="2447"/>
                    </a:lnTo>
                    <a:lnTo>
                      <a:pt x="161" y="2438"/>
                    </a:lnTo>
                    <a:lnTo>
                      <a:pt x="137" y="2426"/>
                    </a:lnTo>
                    <a:lnTo>
                      <a:pt x="116" y="2413"/>
                    </a:lnTo>
                    <a:lnTo>
                      <a:pt x="96" y="2396"/>
                    </a:lnTo>
                    <a:lnTo>
                      <a:pt x="77" y="2380"/>
                    </a:lnTo>
                    <a:lnTo>
                      <a:pt x="60" y="2361"/>
                    </a:lnTo>
                    <a:lnTo>
                      <a:pt x="45" y="2339"/>
                    </a:lnTo>
                    <a:lnTo>
                      <a:pt x="34" y="2318"/>
                    </a:lnTo>
                    <a:lnTo>
                      <a:pt x="22" y="2294"/>
                    </a:lnTo>
                    <a:lnTo>
                      <a:pt x="14" y="2268"/>
                    </a:lnTo>
                    <a:lnTo>
                      <a:pt x="7" y="2242"/>
                    </a:lnTo>
                    <a:lnTo>
                      <a:pt x="4" y="2214"/>
                    </a:lnTo>
                    <a:lnTo>
                      <a:pt x="2" y="2186"/>
                    </a:lnTo>
                    <a:lnTo>
                      <a:pt x="2" y="2186"/>
                    </a:lnTo>
                    <a:lnTo>
                      <a:pt x="0" y="2117"/>
                    </a:lnTo>
                    <a:lnTo>
                      <a:pt x="0" y="2048"/>
                    </a:lnTo>
                    <a:lnTo>
                      <a:pt x="2" y="1913"/>
                    </a:lnTo>
                    <a:lnTo>
                      <a:pt x="2" y="1913"/>
                    </a:lnTo>
                    <a:lnTo>
                      <a:pt x="4" y="1891"/>
                    </a:lnTo>
                    <a:lnTo>
                      <a:pt x="7" y="1869"/>
                    </a:lnTo>
                    <a:lnTo>
                      <a:pt x="7" y="1869"/>
                    </a:lnTo>
                    <a:lnTo>
                      <a:pt x="64" y="1853"/>
                    </a:lnTo>
                    <a:lnTo>
                      <a:pt x="92" y="1844"/>
                    </a:lnTo>
                    <a:lnTo>
                      <a:pt x="121" y="1834"/>
                    </a:lnTo>
                    <a:lnTo>
                      <a:pt x="147" y="1824"/>
                    </a:lnTo>
                    <a:lnTo>
                      <a:pt x="172" y="1811"/>
                    </a:lnTo>
                    <a:lnTo>
                      <a:pt x="199" y="1797"/>
                    </a:lnTo>
                    <a:lnTo>
                      <a:pt x="223" y="1784"/>
                    </a:lnTo>
                    <a:lnTo>
                      <a:pt x="246" y="1769"/>
                    </a:lnTo>
                    <a:lnTo>
                      <a:pt x="270" y="1751"/>
                    </a:lnTo>
                    <a:lnTo>
                      <a:pt x="291" y="1732"/>
                    </a:lnTo>
                    <a:lnTo>
                      <a:pt x="311" y="1714"/>
                    </a:lnTo>
                    <a:lnTo>
                      <a:pt x="331" y="1692"/>
                    </a:lnTo>
                    <a:lnTo>
                      <a:pt x="348" y="1669"/>
                    </a:lnTo>
                    <a:lnTo>
                      <a:pt x="365" y="1643"/>
                    </a:lnTo>
                    <a:lnTo>
                      <a:pt x="380" y="1618"/>
                    </a:lnTo>
                    <a:lnTo>
                      <a:pt x="380" y="1618"/>
                    </a:lnTo>
                    <a:lnTo>
                      <a:pt x="398" y="1583"/>
                    </a:lnTo>
                    <a:lnTo>
                      <a:pt x="413" y="1548"/>
                    </a:lnTo>
                    <a:lnTo>
                      <a:pt x="428" y="1511"/>
                    </a:lnTo>
                    <a:lnTo>
                      <a:pt x="442" y="1474"/>
                    </a:lnTo>
                    <a:lnTo>
                      <a:pt x="454" y="1438"/>
                    </a:lnTo>
                    <a:lnTo>
                      <a:pt x="462" y="1399"/>
                    </a:lnTo>
                    <a:lnTo>
                      <a:pt x="467" y="1362"/>
                    </a:lnTo>
                    <a:lnTo>
                      <a:pt x="470" y="1324"/>
                    </a:lnTo>
                    <a:lnTo>
                      <a:pt x="470" y="1324"/>
                    </a:lnTo>
                    <a:lnTo>
                      <a:pt x="474" y="1193"/>
                    </a:lnTo>
                    <a:lnTo>
                      <a:pt x="475" y="1065"/>
                    </a:lnTo>
                    <a:lnTo>
                      <a:pt x="477" y="804"/>
                    </a:lnTo>
                    <a:lnTo>
                      <a:pt x="475" y="543"/>
                    </a:lnTo>
                    <a:lnTo>
                      <a:pt x="472" y="282"/>
                    </a:lnTo>
                    <a:lnTo>
                      <a:pt x="472" y="282"/>
                    </a:lnTo>
                    <a:lnTo>
                      <a:pt x="469" y="248"/>
                    </a:lnTo>
                    <a:lnTo>
                      <a:pt x="465" y="213"/>
                    </a:lnTo>
                    <a:lnTo>
                      <a:pt x="459" y="179"/>
                    </a:lnTo>
                    <a:lnTo>
                      <a:pt x="450" y="144"/>
                    </a:lnTo>
                    <a:lnTo>
                      <a:pt x="432" y="74"/>
                    </a:lnTo>
                    <a:lnTo>
                      <a:pt x="422" y="39"/>
                    </a:lnTo>
                    <a:lnTo>
                      <a:pt x="413" y="2"/>
                    </a:lnTo>
                    <a:lnTo>
                      <a:pt x="413" y="2"/>
                    </a:lnTo>
                    <a:lnTo>
                      <a:pt x="604" y="2"/>
                    </a:lnTo>
                    <a:lnTo>
                      <a:pt x="797" y="0"/>
                    </a:lnTo>
                    <a:lnTo>
                      <a:pt x="894" y="0"/>
                    </a:lnTo>
                    <a:lnTo>
                      <a:pt x="992" y="0"/>
                    </a:lnTo>
                    <a:lnTo>
                      <a:pt x="1089" y="4"/>
                    </a:lnTo>
                    <a:lnTo>
                      <a:pt x="1186" y="7"/>
                    </a:lnTo>
                    <a:lnTo>
                      <a:pt x="1186" y="7"/>
                    </a:lnTo>
                    <a:lnTo>
                      <a:pt x="1208" y="9"/>
                    </a:lnTo>
                    <a:lnTo>
                      <a:pt x="1230" y="14"/>
                    </a:lnTo>
                    <a:lnTo>
                      <a:pt x="1250" y="19"/>
                    </a:lnTo>
                    <a:lnTo>
                      <a:pt x="1268" y="27"/>
                    </a:lnTo>
                    <a:lnTo>
                      <a:pt x="1285" y="37"/>
                    </a:lnTo>
                    <a:lnTo>
                      <a:pt x="1302" y="49"/>
                    </a:lnTo>
                    <a:lnTo>
                      <a:pt x="1317" y="62"/>
                    </a:lnTo>
                    <a:lnTo>
                      <a:pt x="1332" y="76"/>
                    </a:lnTo>
                    <a:lnTo>
                      <a:pt x="1345" y="91"/>
                    </a:lnTo>
                    <a:lnTo>
                      <a:pt x="1359" y="108"/>
                    </a:lnTo>
                    <a:lnTo>
                      <a:pt x="1370" y="126"/>
                    </a:lnTo>
                    <a:lnTo>
                      <a:pt x="1381" y="144"/>
                    </a:lnTo>
                    <a:lnTo>
                      <a:pt x="1402" y="181"/>
                    </a:lnTo>
                    <a:lnTo>
                      <a:pt x="1419" y="221"/>
                    </a:lnTo>
                    <a:lnTo>
                      <a:pt x="1419" y="221"/>
                    </a:lnTo>
                    <a:lnTo>
                      <a:pt x="1419" y="1213"/>
                    </a:lnTo>
                    <a:lnTo>
                      <a:pt x="1419" y="12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 19">
                <a:extLst>
                  <a:ext uri="{FF2B5EF4-FFF2-40B4-BE49-F238E27FC236}">
                    <a16:creationId xmlns:a16="http://schemas.microsoft.com/office/drawing/2014/main" id="{12CB7FE4-485C-7DC3-94B6-DA14DDDD4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1374"/>
                <a:ext cx="2234" cy="2946"/>
              </a:xfrm>
              <a:custGeom>
                <a:avLst/>
                <a:gdLst>
                  <a:gd name="T0" fmla="*/ 442 w 2234"/>
                  <a:gd name="T1" fmla="*/ 1706 h 2946"/>
                  <a:gd name="T2" fmla="*/ 316 w 2234"/>
                  <a:gd name="T3" fmla="*/ 1703 h 2946"/>
                  <a:gd name="T4" fmla="*/ 211 w 2234"/>
                  <a:gd name="T5" fmla="*/ 1678 h 2946"/>
                  <a:gd name="T6" fmla="*/ 126 w 2234"/>
                  <a:gd name="T7" fmla="*/ 1628 h 2946"/>
                  <a:gd name="T8" fmla="*/ 59 w 2234"/>
                  <a:gd name="T9" fmla="*/ 1557 h 2946"/>
                  <a:gd name="T10" fmla="*/ 17 w 2234"/>
                  <a:gd name="T11" fmla="*/ 1465 h 2946"/>
                  <a:gd name="T12" fmla="*/ 2 w 2234"/>
                  <a:gd name="T13" fmla="*/ 1357 h 2946"/>
                  <a:gd name="T14" fmla="*/ 0 w 2234"/>
                  <a:gd name="T15" fmla="*/ 850 h 2946"/>
                  <a:gd name="T16" fmla="*/ 2 w 2234"/>
                  <a:gd name="T17" fmla="*/ 344 h 2946"/>
                  <a:gd name="T18" fmla="*/ 17 w 2234"/>
                  <a:gd name="T19" fmla="*/ 237 h 2946"/>
                  <a:gd name="T20" fmla="*/ 59 w 2234"/>
                  <a:gd name="T21" fmla="*/ 147 h 2946"/>
                  <a:gd name="T22" fmla="*/ 124 w 2234"/>
                  <a:gd name="T23" fmla="*/ 75 h 2946"/>
                  <a:gd name="T24" fmla="*/ 209 w 2234"/>
                  <a:gd name="T25" fmla="*/ 26 h 2946"/>
                  <a:gd name="T26" fmla="*/ 311 w 2234"/>
                  <a:gd name="T27" fmla="*/ 3 h 2946"/>
                  <a:gd name="T28" fmla="*/ 1118 w 2234"/>
                  <a:gd name="T29" fmla="*/ 0 h 2946"/>
                  <a:gd name="T30" fmla="*/ 1924 w 2234"/>
                  <a:gd name="T31" fmla="*/ 3 h 2946"/>
                  <a:gd name="T32" fmla="*/ 2028 w 2234"/>
                  <a:gd name="T33" fmla="*/ 26 h 2946"/>
                  <a:gd name="T34" fmla="*/ 2112 w 2234"/>
                  <a:gd name="T35" fmla="*/ 77 h 2946"/>
                  <a:gd name="T36" fmla="*/ 2175 w 2234"/>
                  <a:gd name="T37" fmla="*/ 147 h 2946"/>
                  <a:gd name="T38" fmla="*/ 2217 w 2234"/>
                  <a:gd name="T39" fmla="*/ 239 h 2946"/>
                  <a:gd name="T40" fmla="*/ 2232 w 2234"/>
                  <a:gd name="T41" fmla="*/ 346 h 2946"/>
                  <a:gd name="T42" fmla="*/ 2234 w 2234"/>
                  <a:gd name="T43" fmla="*/ 848 h 2946"/>
                  <a:gd name="T44" fmla="*/ 2230 w 2234"/>
                  <a:gd name="T45" fmla="*/ 1388 h 2946"/>
                  <a:gd name="T46" fmla="*/ 2205 w 2234"/>
                  <a:gd name="T47" fmla="*/ 1494 h 2946"/>
                  <a:gd name="T48" fmla="*/ 2157 w 2234"/>
                  <a:gd name="T49" fmla="*/ 1581 h 2946"/>
                  <a:gd name="T50" fmla="*/ 2083 w 2234"/>
                  <a:gd name="T51" fmla="*/ 1646 h 2946"/>
                  <a:gd name="T52" fmla="*/ 1988 w 2234"/>
                  <a:gd name="T53" fmla="*/ 1689 h 2946"/>
                  <a:gd name="T54" fmla="*/ 1876 w 2234"/>
                  <a:gd name="T55" fmla="*/ 1705 h 2946"/>
                  <a:gd name="T56" fmla="*/ 1703 w 2234"/>
                  <a:gd name="T57" fmla="*/ 1705 h 2946"/>
                  <a:gd name="T58" fmla="*/ 1698 w 2234"/>
                  <a:gd name="T59" fmla="*/ 1818 h 2946"/>
                  <a:gd name="T60" fmla="*/ 1698 w 2234"/>
                  <a:gd name="T61" fmla="*/ 2588 h 2946"/>
                  <a:gd name="T62" fmla="*/ 1692 w 2234"/>
                  <a:gd name="T63" fmla="*/ 2668 h 2946"/>
                  <a:gd name="T64" fmla="*/ 1660 w 2234"/>
                  <a:gd name="T65" fmla="*/ 2770 h 2946"/>
                  <a:gd name="T66" fmla="*/ 1603 w 2234"/>
                  <a:gd name="T67" fmla="*/ 2851 h 2946"/>
                  <a:gd name="T68" fmla="*/ 1523 w 2234"/>
                  <a:gd name="T69" fmla="*/ 2908 h 2946"/>
                  <a:gd name="T70" fmla="*/ 1419 w 2234"/>
                  <a:gd name="T71" fmla="*/ 2939 h 2946"/>
                  <a:gd name="T72" fmla="*/ 1339 w 2234"/>
                  <a:gd name="T73" fmla="*/ 2944 h 2946"/>
                  <a:gd name="T74" fmla="*/ 874 w 2234"/>
                  <a:gd name="T75" fmla="*/ 2944 h 2946"/>
                  <a:gd name="T76" fmla="*/ 800 w 2234"/>
                  <a:gd name="T77" fmla="*/ 2938 h 2946"/>
                  <a:gd name="T78" fmla="*/ 706 w 2234"/>
                  <a:gd name="T79" fmla="*/ 2904 h 2946"/>
                  <a:gd name="T80" fmla="*/ 629 w 2234"/>
                  <a:gd name="T81" fmla="*/ 2849 h 2946"/>
                  <a:gd name="T82" fmla="*/ 574 w 2234"/>
                  <a:gd name="T83" fmla="*/ 2774 h 2946"/>
                  <a:gd name="T84" fmla="*/ 544 w 2234"/>
                  <a:gd name="T85" fmla="*/ 2678 h 2946"/>
                  <a:gd name="T86" fmla="*/ 537 w 2234"/>
                  <a:gd name="T87" fmla="*/ 2605 h 2946"/>
                  <a:gd name="T88" fmla="*/ 536 w 2234"/>
                  <a:gd name="T89" fmla="*/ 1827 h 2946"/>
                  <a:gd name="T90" fmla="*/ 536 w 2234"/>
                  <a:gd name="T91" fmla="*/ 1705 h 2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34" h="2946">
                    <a:moveTo>
                      <a:pt x="536" y="1705"/>
                    </a:moveTo>
                    <a:lnTo>
                      <a:pt x="536" y="1705"/>
                    </a:lnTo>
                    <a:lnTo>
                      <a:pt x="442" y="1706"/>
                    </a:lnTo>
                    <a:lnTo>
                      <a:pt x="355" y="1705"/>
                    </a:lnTo>
                    <a:lnTo>
                      <a:pt x="355" y="1705"/>
                    </a:lnTo>
                    <a:lnTo>
                      <a:pt x="316" y="1703"/>
                    </a:lnTo>
                    <a:lnTo>
                      <a:pt x="280" y="1698"/>
                    </a:lnTo>
                    <a:lnTo>
                      <a:pt x="244" y="1689"/>
                    </a:lnTo>
                    <a:lnTo>
                      <a:pt x="211" y="1678"/>
                    </a:lnTo>
                    <a:lnTo>
                      <a:pt x="181" y="1664"/>
                    </a:lnTo>
                    <a:lnTo>
                      <a:pt x="152" y="1648"/>
                    </a:lnTo>
                    <a:lnTo>
                      <a:pt x="126" y="1628"/>
                    </a:lnTo>
                    <a:lnTo>
                      <a:pt x="101" y="1606"/>
                    </a:lnTo>
                    <a:lnTo>
                      <a:pt x="79" y="1582"/>
                    </a:lnTo>
                    <a:lnTo>
                      <a:pt x="59" y="1557"/>
                    </a:lnTo>
                    <a:lnTo>
                      <a:pt x="42" y="1529"/>
                    </a:lnTo>
                    <a:lnTo>
                      <a:pt x="29" y="1497"/>
                    </a:lnTo>
                    <a:lnTo>
                      <a:pt x="17" y="1465"/>
                    </a:lnTo>
                    <a:lnTo>
                      <a:pt x="10" y="1430"/>
                    </a:lnTo>
                    <a:lnTo>
                      <a:pt x="5" y="1393"/>
                    </a:lnTo>
                    <a:lnTo>
                      <a:pt x="2" y="1357"/>
                    </a:lnTo>
                    <a:lnTo>
                      <a:pt x="2" y="1357"/>
                    </a:lnTo>
                    <a:lnTo>
                      <a:pt x="0" y="1102"/>
                    </a:lnTo>
                    <a:lnTo>
                      <a:pt x="0" y="850"/>
                    </a:lnTo>
                    <a:lnTo>
                      <a:pt x="0" y="597"/>
                    </a:lnTo>
                    <a:lnTo>
                      <a:pt x="2" y="344"/>
                    </a:lnTo>
                    <a:lnTo>
                      <a:pt x="2" y="344"/>
                    </a:lnTo>
                    <a:lnTo>
                      <a:pt x="5" y="306"/>
                    </a:lnTo>
                    <a:lnTo>
                      <a:pt x="10" y="271"/>
                    </a:lnTo>
                    <a:lnTo>
                      <a:pt x="17" y="237"/>
                    </a:lnTo>
                    <a:lnTo>
                      <a:pt x="29" y="204"/>
                    </a:lnTo>
                    <a:lnTo>
                      <a:pt x="42" y="174"/>
                    </a:lnTo>
                    <a:lnTo>
                      <a:pt x="59" y="147"/>
                    </a:lnTo>
                    <a:lnTo>
                      <a:pt x="79" y="120"/>
                    </a:lnTo>
                    <a:lnTo>
                      <a:pt x="99" y="97"/>
                    </a:lnTo>
                    <a:lnTo>
                      <a:pt x="124" y="75"/>
                    </a:lnTo>
                    <a:lnTo>
                      <a:pt x="149" y="57"/>
                    </a:lnTo>
                    <a:lnTo>
                      <a:pt x="178" y="40"/>
                    </a:lnTo>
                    <a:lnTo>
                      <a:pt x="209" y="26"/>
                    </a:lnTo>
                    <a:lnTo>
                      <a:pt x="241" y="16"/>
                    </a:lnTo>
                    <a:lnTo>
                      <a:pt x="276" y="8"/>
                    </a:lnTo>
                    <a:lnTo>
                      <a:pt x="311" y="3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1118" y="0"/>
                    </a:lnTo>
                    <a:lnTo>
                      <a:pt x="1887" y="1"/>
                    </a:lnTo>
                    <a:lnTo>
                      <a:pt x="1887" y="1"/>
                    </a:lnTo>
                    <a:lnTo>
                      <a:pt x="1924" y="3"/>
                    </a:lnTo>
                    <a:lnTo>
                      <a:pt x="1961" y="8"/>
                    </a:lnTo>
                    <a:lnTo>
                      <a:pt x="1995" y="16"/>
                    </a:lnTo>
                    <a:lnTo>
                      <a:pt x="2028" y="26"/>
                    </a:lnTo>
                    <a:lnTo>
                      <a:pt x="2058" y="41"/>
                    </a:lnTo>
                    <a:lnTo>
                      <a:pt x="2087" y="57"/>
                    </a:lnTo>
                    <a:lnTo>
                      <a:pt x="2112" y="77"/>
                    </a:lnTo>
                    <a:lnTo>
                      <a:pt x="2135" y="97"/>
                    </a:lnTo>
                    <a:lnTo>
                      <a:pt x="2157" y="122"/>
                    </a:lnTo>
                    <a:lnTo>
                      <a:pt x="2175" y="147"/>
                    </a:lnTo>
                    <a:lnTo>
                      <a:pt x="2192" y="175"/>
                    </a:lnTo>
                    <a:lnTo>
                      <a:pt x="2205" y="205"/>
                    </a:lnTo>
                    <a:lnTo>
                      <a:pt x="2217" y="239"/>
                    </a:lnTo>
                    <a:lnTo>
                      <a:pt x="2225" y="272"/>
                    </a:lnTo>
                    <a:lnTo>
                      <a:pt x="2229" y="309"/>
                    </a:lnTo>
                    <a:lnTo>
                      <a:pt x="2232" y="346"/>
                    </a:lnTo>
                    <a:lnTo>
                      <a:pt x="2232" y="346"/>
                    </a:lnTo>
                    <a:lnTo>
                      <a:pt x="2234" y="597"/>
                    </a:lnTo>
                    <a:lnTo>
                      <a:pt x="2234" y="848"/>
                    </a:lnTo>
                    <a:lnTo>
                      <a:pt x="2232" y="1348"/>
                    </a:lnTo>
                    <a:lnTo>
                      <a:pt x="2232" y="1348"/>
                    </a:lnTo>
                    <a:lnTo>
                      <a:pt x="2230" y="1388"/>
                    </a:lnTo>
                    <a:lnTo>
                      <a:pt x="2225" y="1425"/>
                    </a:lnTo>
                    <a:lnTo>
                      <a:pt x="2217" y="1460"/>
                    </a:lnTo>
                    <a:lnTo>
                      <a:pt x="2205" y="1494"/>
                    </a:lnTo>
                    <a:lnTo>
                      <a:pt x="2192" y="1526"/>
                    </a:lnTo>
                    <a:lnTo>
                      <a:pt x="2175" y="1554"/>
                    </a:lnTo>
                    <a:lnTo>
                      <a:pt x="2157" y="1581"/>
                    </a:lnTo>
                    <a:lnTo>
                      <a:pt x="2133" y="1606"/>
                    </a:lnTo>
                    <a:lnTo>
                      <a:pt x="2110" y="1628"/>
                    </a:lnTo>
                    <a:lnTo>
                      <a:pt x="2083" y="1646"/>
                    </a:lnTo>
                    <a:lnTo>
                      <a:pt x="2053" y="1663"/>
                    </a:lnTo>
                    <a:lnTo>
                      <a:pt x="2023" y="1678"/>
                    </a:lnTo>
                    <a:lnTo>
                      <a:pt x="1988" y="1689"/>
                    </a:lnTo>
                    <a:lnTo>
                      <a:pt x="1953" y="1698"/>
                    </a:lnTo>
                    <a:lnTo>
                      <a:pt x="1916" y="1703"/>
                    </a:lnTo>
                    <a:lnTo>
                      <a:pt x="1876" y="1705"/>
                    </a:lnTo>
                    <a:lnTo>
                      <a:pt x="1876" y="1705"/>
                    </a:lnTo>
                    <a:lnTo>
                      <a:pt x="1794" y="1706"/>
                    </a:lnTo>
                    <a:lnTo>
                      <a:pt x="1703" y="1705"/>
                    </a:lnTo>
                    <a:lnTo>
                      <a:pt x="1703" y="1705"/>
                    </a:lnTo>
                    <a:lnTo>
                      <a:pt x="1700" y="1765"/>
                    </a:lnTo>
                    <a:lnTo>
                      <a:pt x="1698" y="1818"/>
                    </a:lnTo>
                    <a:lnTo>
                      <a:pt x="1698" y="1818"/>
                    </a:lnTo>
                    <a:lnTo>
                      <a:pt x="1698" y="2203"/>
                    </a:lnTo>
                    <a:lnTo>
                      <a:pt x="1698" y="2588"/>
                    </a:lnTo>
                    <a:lnTo>
                      <a:pt x="1698" y="2588"/>
                    </a:lnTo>
                    <a:lnTo>
                      <a:pt x="1697" y="2628"/>
                    </a:lnTo>
                    <a:lnTo>
                      <a:pt x="1692" y="2668"/>
                    </a:lnTo>
                    <a:lnTo>
                      <a:pt x="1683" y="2705"/>
                    </a:lnTo>
                    <a:lnTo>
                      <a:pt x="1673" y="2739"/>
                    </a:lnTo>
                    <a:lnTo>
                      <a:pt x="1660" y="2770"/>
                    </a:lnTo>
                    <a:lnTo>
                      <a:pt x="1643" y="2800"/>
                    </a:lnTo>
                    <a:lnTo>
                      <a:pt x="1625" y="2827"/>
                    </a:lnTo>
                    <a:lnTo>
                      <a:pt x="1603" y="2851"/>
                    </a:lnTo>
                    <a:lnTo>
                      <a:pt x="1580" y="2872"/>
                    </a:lnTo>
                    <a:lnTo>
                      <a:pt x="1553" y="2891"/>
                    </a:lnTo>
                    <a:lnTo>
                      <a:pt x="1523" y="2908"/>
                    </a:lnTo>
                    <a:lnTo>
                      <a:pt x="1491" y="2921"/>
                    </a:lnTo>
                    <a:lnTo>
                      <a:pt x="1456" y="2931"/>
                    </a:lnTo>
                    <a:lnTo>
                      <a:pt x="1419" y="2939"/>
                    </a:lnTo>
                    <a:lnTo>
                      <a:pt x="1381" y="2943"/>
                    </a:lnTo>
                    <a:lnTo>
                      <a:pt x="1339" y="2944"/>
                    </a:lnTo>
                    <a:lnTo>
                      <a:pt x="1339" y="2944"/>
                    </a:lnTo>
                    <a:lnTo>
                      <a:pt x="1106" y="2946"/>
                    </a:lnTo>
                    <a:lnTo>
                      <a:pt x="989" y="2946"/>
                    </a:lnTo>
                    <a:lnTo>
                      <a:pt x="874" y="2944"/>
                    </a:lnTo>
                    <a:lnTo>
                      <a:pt x="874" y="2944"/>
                    </a:lnTo>
                    <a:lnTo>
                      <a:pt x="835" y="2943"/>
                    </a:lnTo>
                    <a:lnTo>
                      <a:pt x="800" y="2938"/>
                    </a:lnTo>
                    <a:lnTo>
                      <a:pt x="766" y="2929"/>
                    </a:lnTo>
                    <a:lnTo>
                      <a:pt x="735" y="2919"/>
                    </a:lnTo>
                    <a:lnTo>
                      <a:pt x="706" y="2904"/>
                    </a:lnTo>
                    <a:lnTo>
                      <a:pt x="678" y="2889"/>
                    </a:lnTo>
                    <a:lnTo>
                      <a:pt x="653" y="2871"/>
                    </a:lnTo>
                    <a:lnTo>
                      <a:pt x="629" y="2849"/>
                    </a:lnTo>
                    <a:lnTo>
                      <a:pt x="609" y="2826"/>
                    </a:lnTo>
                    <a:lnTo>
                      <a:pt x="591" y="2800"/>
                    </a:lnTo>
                    <a:lnTo>
                      <a:pt x="574" y="2774"/>
                    </a:lnTo>
                    <a:lnTo>
                      <a:pt x="562" y="2744"/>
                    </a:lnTo>
                    <a:lnTo>
                      <a:pt x="551" y="2712"/>
                    </a:lnTo>
                    <a:lnTo>
                      <a:pt x="544" y="2678"/>
                    </a:lnTo>
                    <a:lnTo>
                      <a:pt x="539" y="2641"/>
                    </a:lnTo>
                    <a:lnTo>
                      <a:pt x="537" y="2605"/>
                    </a:lnTo>
                    <a:lnTo>
                      <a:pt x="537" y="2605"/>
                    </a:lnTo>
                    <a:lnTo>
                      <a:pt x="536" y="2411"/>
                    </a:lnTo>
                    <a:lnTo>
                      <a:pt x="536" y="2215"/>
                    </a:lnTo>
                    <a:lnTo>
                      <a:pt x="536" y="1827"/>
                    </a:lnTo>
                    <a:lnTo>
                      <a:pt x="536" y="1827"/>
                    </a:lnTo>
                    <a:lnTo>
                      <a:pt x="536" y="1705"/>
                    </a:lnTo>
                    <a:lnTo>
                      <a:pt x="536" y="17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 20">
                <a:extLst>
                  <a:ext uri="{FF2B5EF4-FFF2-40B4-BE49-F238E27FC236}">
                    <a16:creationId xmlns:a16="http://schemas.microsoft.com/office/drawing/2014/main" id="{6183F334-92DC-7593-4117-E86BFC3DD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0"/>
                <a:ext cx="1162" cy="1163"/>
              </a:xfrm>
              <a:custGeom>
                <a:avLst/>
                <a:gdLst>
                  <a:gd name="T0" fmla="*/ 610 w 1162"/>
                  <a:gd name="T1" fmla="*/ 0 h 1163"/>
                  <a:gd name="T2" fmla="*/ 699 w 1162"/>
                  <a:gd name="T3" fmla="*/ 10 h 1163"/>
                  <a:gd name="T4" fmla="*/ 781 w 1162"/>
                  <a:gd name="T5" fmla="*/ 33 h 1163"/>
                  <a:gd name="T6" fmla="*/ 860 w 1162"/>
                  <a:gd name="T7" fmla="*/ 69 h 1163"/>
                  <a:gd name="T8" fmla="*/ 930 w 1162"/>
                  <a:gd name="T9" fmla="*/ 112 h 1163"/>
                  <a:gd name="T10" fmla="*/ 993 w 1162"/>
                  <a:gd name="T11" fmla="*/ 167 h 1163"/>
                  <a:gd name="T12" fmla="*/ 1047 w 1162"/>
                  <a:gd name="T13" fmla="*/ 231 h 1163"/>
                  <a:gd name="T14" fmla="*/ 1092 w 1162"/>
                  <a:gd name="T15" fmla="*/ 301 h 1163"/>
                  <a:gd name="T16" fmla="*/ 1127 w 1162"/>
                  <a:gd name="T17" fmla="*/ 378 h 1163"/>
                  <a:gd name="T18" fmla="*/ 1151 w 1162"/>
                  <a:gd name="T19" fmla="*/ 463 h 1163"/>
                  <a:gd name="T20" fmla="*/ 1161 w 1162"/>
                  <a:gd name="T21" fmla="*/ 552 h 1163"/>
                  <a:gd name="T22" fmla="*/ 1161 w 1162"/>
                  <a:gd name="T23" fmla="*/ 612 h 1163"/>
                  <a:gd name="T24" fmla="*/ 1151 w 1162"/>
                  <a:gd name="T25" fmla="*/ 701 h 1163"/>
                  <a:gd name="T26" fmla="*/ 1127 w 1162"/>
                  <a:gd name="T27" fmla="*/ 785 h 1163"/>
                  <a:gd name="T28" fmla="*/ 1092 w 1162"/>
                  <a:gd name="T29" fmla="*/ 862 h 1163"/>
                  <a:gd name="T30" fmla="*/ 1047 w 1162"/>
                  <a:gd name="T31" fmla="*/ 934 h 1163"/>
                  <a:gd name="T32" fmla="*/ 993 w 1162"/>
                  <a:gd name="T33" fmla="*/ 996 h 1163"/>
                  <a:gd name="T34" fmla="*/ 930 w 1162"/>
                  <a:gd name="T35" fmla="*/ 1051 h 1163"/>
                  <a:gd name="T36" fmla="*/ 858 w 1162"/>
                  <a:gd name="T37" fmla="*/ 1096 h 1163"/>
                  <a:gd name="T38" fmla="*/ 781 w 1162"/>
                  <a:gd name="T39" fmla="*/ 1129 h 1163"/>
                  <a:gd name="T40" fmla="*/ 697 w 1162"/>
                  <a:gd name="T41" fmla="*/ 1153 h 1163"/>
                  <a:gd name="T42" fmla="*/ 609 w 1162"/>
                  <a:gd name="T43" fmla="*/ 1163 h 1163"/>
                  <a:gd name="T44" fmla="*/ 547 w 1162"/>
                  <a:gd name="T45" fmla="*/ 1163 h 1163"/>
                  <a:gd name="T46" fmla="*/ 460 w 1162"/>
                  <a:gd name="T47" fmla="*/ 1151 h 1163"/>
                  <a:gd name="T48" fmla="*/ 378 w 1162"/>
                  <a:gd name="T49" fmla="*/ 1128 h 1163"/>
                  <a:gd name="T50" fmla="*/ 301 w 1162"/>
                  <a:gd name="T51" fmla="*/ 1094 h 1163"/>
                  <a:gd name="T52" fmla="*/ 230 w 1162"/>
                  <a:gd name="T53" fmla="*/ 1049 h 1163"/>
                  <a:gd name="T54" fmla="*/ 169 w 1162"/>
                  <a:gd name="T55" fmla="*/ 996 h 1163"/>
                  <a:gd name="T56" fmla="*/ 113 w 1162"/>
                  <a:gd name="T57" fmla="*/ 932 h 1163"/>
                  <a:gd name="T58" fmla="*/ 70 w 1162"/>
                  <a:gd name="T59" fmla="*/ 862 h 1163"/>
                  <a:gd name="T60" fmla="*/ 35 w 1162"/>
                  <a:gd name="T61" fmla="*/ 786 h 1163"/>
                  <a:gd name="T62" fmla="*/ 13 w 1162"/>
                  <a:gd name="T63" fmla="*/ 703 h 1163"/>
                  <a:gd name="T64" fmla="*/ 1 w 1162"/>
                  <a:gd name="T65" fmla="*/ 616 h 1163"/>
                  <a:gd name="T66" fmla="*/ 1 w 1162"/>
                  <a:gd name="T67" fmla="*/ 555 h 1163"/>
                  <a:gd name="T68" fmla="*/ 11 w 1162"/>
                  <a:gd name="T69" fmla="*/ 465 h 1163"/>
                  <a:gd name="T70" fmla="*/ 35 w 1162"/>
                  <a:gd name="T71" fmla="*/ 381 h 1163"/>
                  <a:gd name="T72" fmla="*/ 68 w 1162"/>
                  <a:gd name="T73" fmla="*/ 305 h 1163"/>
                  <a:gd name="T74" fmla="*/ 113 w 1162"/>
                  <a:gd name="T75" fmla="*/ 233 h 1163"/>
                  <a:gd name="T76" fmla="*/ 167 w 1162"/>
                  <a:gd name="T77" fmla="*/ 169 h 1163"/>
                  <a:gd name="T78" fmla="*/ 229 w 1162"/>
                  <a:gd name="T79" fmla="*/ 115 h 1163"/>
                  <a:gd name="T80" fmla="*/ 301 w 1162"/>
                  <a:gd name="T81" fmla="*/ 69 h 1163"/>
                  <a:gd name="T82" fmla="*/ 378 w 1162"/>
                  <a:gd name="T83" fmla="*/ 35 h 1163"/>
                  <a:gd name="T84" fmla="*/ 461 w 1162"/>
                  <a:gd name="T85" fmla="*/ 12 h 1163"/>
                  <a:gd name="T86" fmla="*/ 548 w 1162"/>
                  <a:gd name="T87" fmla="*/ 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62" h="1163">
                    <a:moveTo>
                      <a:pt x="580" y="0"/>
                    </a:moveTo>
                    <a:lnTo>
                      <a:pt x="580" y="0"/>
                    </a:lnTo>
                    <a:lnTo>
                      <a:pt x="610" y="0"/>
                    </a:lnTo>
                    <a:lnTo>
                      <a:pt x="640" y="2"/>
                    </a:lnTo>
                    <a:lnTo>
                      <a:pt x="669" y="5"/>
                    </a:lnTo>
                    <a:lnTo>
                      <a:pt x="699" y="10"/>
                    </a:lnTo>
                    <a:lnTo>
                      <a:pt x="727" y="17"/>
                    </a:lnTo>
                    <a:lnTo>
                      <a:pt x="754" y="25"/>
                    </a:lnTo>
                    <a:lnTo>
                      <a:pt x="781" y="33"/>
                    </a:lnTo>
                    <a:lnTo>
                      <a:pt x="808" y="44"/>
                    </a:lnTo>
                    <a:lnTo>
                      <a:pt x="834" y="55"/>
                    </a:lnTo>
                    <a:lnTo>
                      <a:pt x="860" y="69"/>
                    </a:lnTo>
                    <a:lnTo>
                      <a:pt x="883" y="82"/>
                    </a:lnTo>
                    <a:lnTo>
                      <a:pt x="906" y="97"/>
                    </a:lnTo>
                    <a:lnTo>
                      <a:pt x="930" y="112"/>
                    </a:lnTo>
                    <a:lnTo>
                      <a:pt x="952" y="131"/>
                    </a:lnTo>
                    <a:lnTo>
                      <a:pt x="973" y="147"/>
                    </a:lnTo>
                    <a:lnTo>
                      <a:pt x="993" y="167"/>
                    </a:lnTo>
                    <a:lnTo>
                      <a:pt x="1012" y="187"/>
                    </a:lnTo>
                    <a:lnTo>
                      <a:pt x="1030" y="209"/>
                    </a:lnTo>
                    <a:lnTo>
                      <a:pt x="1047" y="231"/>
                    </a:lnTo>
                    <a:lnTo>
                      <a:pt x="1064" y="253"/>
                    </a:lnTo>
                    <a:lnTo>
                      <a:pt x="1079" y="276"/>
                    </a:lnTo>
                    <a:lnTo>
                      <a:pt x="1092" y="301"/>
                    </a:lnTo>
                    <a:lnTo>
                      <a:pt x="1106" y="326"/>
                    </a:lnTo>
                    <a:lnTo>
                      <a:pt x="1117" y="353"/>
                    </a:lnTo>
                    <a:lnTo>
                      <a:pt x="1127" y="378"/>
                    </a:lnTo>
                    <a:lnTo>
                      <a:pt x="1136" y="407"/>
                    </a:lnTo>
                    <a:lnTo>
                      <a:pt x="1144" y="433"/>
                    </a:lnTo>
                    <a:lnTo>
                      <a:pt x="1151" y="463"/>
                    </a:lnTo>
                    <a:lnTo>
                      <a:pt x="1156" y="492"/>
                    </a:lnTo>
                    <a:lnTo>
                      <a:pt x="1159" y="522"/>
                    </a:lnTo>
                    <a:lnTo>
                      <a:pt x="1161" y="552"/>
                    </a:lnTo>
                    <a:lnTo>
                      <a:pt x="1162" y="582"/>
                    </a:lnTo>
                    <a:lnTo>
                      <a:pt x="1162" y="582"/>
                    </a:lnTo>
                    <a:lnTo>
                      <a:pt x="1161" y="612"/>
                    </a:lnTo>
                    <a:lnTo>
                      <a:pt x="1159" y="642"/>
                    </a:lnTo>
                    <a:lnTo>
                      <a:pt x="1156" y="673"/>
                    </a:lnTo>
                    <a:lnTo>
                      <a:pt x="1151" y="701"/>
                    </a:lnTo>
                    <a:lnTo>
                      <a:pt x="1144" y="729"/>
                    </a:lnTo>
                    <a:lnTo>
                      <a:pt x="1136" y="758"/>
                    </a:lnTo>
                    <a:lnTo>
                      <a:pt x="1127" y="785"/>
                    </a:lnTo>
                    <a:lnTo>
                      <a:pt x="1117" y="811"/>
                    </a:lnTo>
                    <a:lnTo>
                      <a:pt x="1106" y="837"/>
                    </a:lnTo>
                    <a:lnTo>
                      <a:pt x="1092" y="862"/>
                    </a:lnTo>
                    <a:lnTo>
                      <a:pt x="1079" y="887"/>
                    </a:lnTo>
                    <a:lnTo>
                      <a:pt x="1064" y="910"/>
                    </a:lnTo>
                    <a:lnTo>
                      <a:pt x="1047" y="934"/>
                    </a:lnTo>
                    <a:lnTo>
                      <a:pt x="1030" y="955"/>
                    </a:lnTo>
                    <a:lnTo>
                      <a:pt x="1012" y="975"/>
                    </a:lnTo>
                    <a:lnTo>
                      <a:pt x="993" y="996"/>
                    </a:lnTo>
                    <a:lnTo>
                      <a:pt x="973" y="1016"/>
                    </a:lnTo>
                    <a:lnTo>
                      <a:pt x="952" y="1034"/>
                    </a:lnTo>
                    <a:lnTo>
                      <a:pt x="930" y="1051"/>
                    </a:lnTo>
                    <a:lnTo>
                      <a:pt x="906" y="1066"/>
                    </a:lnTo>
                    <a:lnTo>
                      <a:pt x="883" y="1081"/>
                    </a:lnTo>
                    <a:lnTo>
                      <a:pt x="858" y="1096"/>
                    </a:lnTo>
                    <a:lnTo>
                      <a:pt x="833" y="1108"/>
                    </a:lnTo>
                    <a:lnTo>
                      <a:pt x="808" y="1119"/>
                    </a:lnTo>
                    <a:lnTo>
                      <a:pt x="781" y="1129"/>
                    </a:lnTo>
                    <a:lnTo>
                      <a:pt x="752" y="1138"/>
                    </a:lnTo>
                    <a:lnTo>
                      <a:pt x="726" y="1146"/>
                    </a:lnTo>
                    <a:lnTo>
                      <a:pt x="697" y="1153"/>
                    </a:lnTo>
                    <a:lnTo>
                      <a:pt x="667" y="1158"/>
                    </a:lnTo>
                    <a:lnTo>
                      <a:pt x="639" y="1161"/>
                    </a:lnTo>
                    <a:lnTo>
                      <a:pt x="609" y="1163"/>
                    </a:lnTo>
                    <a:lnTo>
                      <a:pt x="577" y="1163"/>
                    </a:lnTo>
                    <a:lnTo>
                      <a:pt x="577" y="1163"/>
                    </a:lnTo>
                    <a:lnTo>
                      <a:pt x="547" y="1163"/>
                    </a:lnTo>
                    <a:lnTo>
                      <a:pt x="518" y="1159"/>
                    </a:lnTo>
                    <a:lnTo>
                      <a:pt x="488" y="1156"/>
                    </a:lnTo>
                    <a:lnTo>
                      <a:pt x="460" y="1151"/>
                    </a:lnTo>
                    <a:lnTo>
                      <a:pt x="431" y="1144"/>
                    </a:lnTo>
                    <a:lnTo>
                      <a:pt x="404" y="1136"/>
                    </a:lnTo>
                    <a:lnTo>
                      <a:pt x="378" y="1128"/>
                    </a:lnTo>
                    <a:lnTo>
                      <a:pt x="351" y="1118"/>
                    </a:lnTo>
                    <a:lnTo>
                      <a:pt x="326" y="1106"/>
                    </a:lnTo>
                    <a:lnTo>
                      <a:pt x="301" y="1094"/>
                    </a:lnTo>
                    <a:lnTo>
                      <a:pt x="276" y="1079"/>
                    </a:lnTo>
                    <a:lnTo>
                      <a:pt x="252" y="1064"/>
                    </a:lnTo>
                    <a:lnTo>
                      <a:pt x="230" y="1049"/>
                    </a:lnTo>
                    <a:lnTo>
                      <a:pt x="209" y="1032"/>
                    </a:lnTo>
                    <a:lnTo>
                      <a:pt x="187" y="1014"/>
                    </a:lnTo>
                    <a:lnTo>
                      <a:pt x="169" y="996"/>
                    </a:lnTo>
                    <a:lnTo>
                      <a:pt x="148" y="975"/>
                    </a:lnTo>
                    <a:lnTo>
                      <a:pt x="132" y="954"/>
                    </a:lnTo>
                    <a:lnTo>
                      <a:pt x="113" y="932"/>
                    </a:lnTo>
                    <a:lnTo>
                      <a:pt x="98" y="910"/>
                    </a:lnTo>
                    <a:lnTo>
                      <a:pt x="83" y="887"/>
                    </a:lnTo>
                    <a:lnTo>
                      <a:pt x="70" y="862"/>
                    </a:lnTo>
                    <a:lnTo>
                      <a:pt x="56" y="838"/>
                    </a:lnTo>
                    <a:lnTo>
                      <a:pt x="45" y="811"/>
                    </a:lnTo>
                    <a:lnTo>
                      <a:pt x="35" y="786"/>
                    </a:lnTo>
                    <a:lnTo>
                      <a:pt x="26" y="758"/>
                    </a:lnTo>
                    <a:lnTo>
                      <a:pt x="18" y="731"/>
                    </a:lnTo>
                    <a:lnTo>
                      <a:pt x="13" y="703"/>
                    </a:lnTo>
                    <a:lnTo>
                      <a:pt x="6" y="674"/>
                    </a:lnTo>
                    <a:lnTo>
                      <a:pt x="3" y="646"/>
                    </a:lnTo>
                    <a:lnTo>
                      <a:pt x="1" y="616"/>
                    </a:lnTo>
                    <a:lnTo>
                      <a:pt x="0" y="586"/>
                    </a:lnTo>
                    <a:lnTo>
                      <a:pt x="0" y="586"/>
                    </a:lnTo>
                    <a:lnTo>
                      <a:pt x="1" y="555"/>
                    </a:lnTo>
                    <a:lnTo>
                      <a:pt x="3" y="525"/>
                    </a:lnTo>
                    <a:lnTo>
                      <a:pt x="6" y="495"/>
                    </a:lnTo>
                    <a:lnTo>
                      <a:pt x="11" y="465"/>
                    </a:lnTo>
                    <a:lnTo>
                      <a:pt x="18" y="437"/>
                    </a:lnTo>
                    <a:lnTo>
                      <a:pt x="25" y="410"/>
                    </a:lnTo>
                    <a:lnTo>
                      <a:pt x="35" y="381"/>
                    </a:lnTo>
                    <a:lnTo>
                      <a:pt x="45" y="355"/>
                    </a:lnTo>
                    <a:lnTo>
                      <a:pt x="55" y="330"/>
                    </a:lnTo>
                    <a:lnTo>
                      <a:pt x="68" y="305"/>
                    </a:lnTo>
                    <a:lnTo>
                      <a:pt x="82" y="279"/>
                    </a:lnTo>
                    <a:lnTo>
                      <a:pt x="97" y="256"/>
                    </a:lnTo>
                    <a:lnTo>
                      <a:pt x="113" y="233"/>
                    </a:lnTo>
                    <a:lnTo>
                      <a:pt x="130" y="211"/>
                    </a:lnTo>
                    <a:lnTo>
                      <a:pt x="148" y="189"/>
                    </a:lnTo>
                    <a:lnTo>
                      <a:pt x="167" y="169"/>
                    </a:lnTo>
                    <a:lnTo>
                      <a:pt x="187" y="151"/>
                    </a:lnTo>
                    <a:lnTo>
                      <a:pt x="207" y="132"/>
                    </a:lnTo>
                    <a:lnTo>
                      <a:pt x="229" y="115"/>
                    </a:lnTo>
                    <a:lnTo>
                      <a:pt x="252" y="99"/>
                    </a:lnTo>
                    <a:lnTo>
                      <a:pt x="276" y="84"/>
                    </a:lnTo>
                    <a:lnTo>
                      <a:pt x="301" y="69"/>
                    </a:lnTo>
                    <a:lnTo>
                      <a:pt x="326" y="57"/>
                    </a:lnTo>
                    <a:lnTo>
                      <a:pt x="351" y="45"/>
                    </a:lnTo>
                    <a:lnTo>
                      <a:pt x="378" y="35"/>
                    </a:lnTo>
                    <a:lnTo>
                      <a:pt x="404" y="25"/>
                    </a:lnTo>
                    <a:lnTo>
                      <a:pt x="433" y="18"/>
                    </a:lnTo>
                    <a:lnTo>
                      <a:pt x="461" y="12"/>
                    </a:lnTo>
                    <a:lnTo>
                      <a:pt x="490" y="7"/>
                    </a:lnTo>
                    <a:lnTo>
                      <a:pt x="520" y="2"/>
                    </a:lnTo>
                    <a:lnTo>
                      <a:pt x="548" y="0"/>
                    </a:lnTo>
                    <a:lnTo>
                      <a:pt x="580" y="0"/>
                    </a:lnTo>
                    <a:lnTo>
                      <a:pt x="58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 21">
                <a:extLst>
                  <a:ext uri="{FF2B5EF4-FFF2-40B4-BE49-F238E27FC236}">
                    <a16:creationId xmlns:a16="http://schemas.microsoft.com/office/drawing/2014/main" id="{DDEE07B7-7D14-30DE-3600-19B629655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7" y="353"/>
                <a:ext cx="974" cy="974"/>
              </a:xfrm>
              <a:custGeom>
                <a:avLst/>
                <a:gdLst>
                  <a:gd name="T0" fmla="*/ 972 w 974"/>
                  <a:gd name="T1" fmla="*/ 515 h 974"/>
                  <a:gd name="T2" fmla="*/ 964 w 974"/>
                  <a:gd name="T3" fmla="*/ 589 h 974"/>
                  <a:gd name="T4" fmla="*/ 944 w 974"/>
                  <a:gd name="T5" fmla="*/ 659 h 974"/>
                  <a:gd name="T6" fmla="*/ 914 w 974"/>
                  <a:gd name="T7" fmla="*/ 723 h 974"/>
                  <a:gd name="T8" fmla="*/ 875 w 974"/>
                  <a:gd name="T9" fmla="*/ 783 h 974"/>
                  <a:gd name="T10" fmla="*/ 830 w 974"/>
                  <a:gd name="T11" fmla="*/ 835 h 974"/>
                  <a:gd name="T12" fmla="*/ 776 w 974"/>
                  <a:gd name="T13" fmla="*/ 882 h 974"/>
                  <a:gd name="T14" fmla="*/ 716 w 974"/>
                  <a:gd name="T15" fmla="*/ 919 h 974"/>
                  <a:gd name="T16" fmla="*/ 651 w 974"/>
                  <a:gd name="T17" fmla="*/ 947 h 974"/>
                  <a:gd name="T18" fmla="*/ 582 w 974"/>
                  <a:gd name="T19" fmla="*/ 965 h 974"/>
                  <a:gd name="T20" fmla="*/ 507 w 974"/>
                  <a:gd name="T21" fmla="*/ 974 h 974"/>
                  <a:gd name="T22" fmla="*/ 459 w 974"/>
                  <a:gd name="T23" fmla="*/ 974 h 974"/>
                  <a:gd name="T24" fmla="*/ 385 w 974"/>
                  <a:gd name="T25" fmla="*/ 964 h 974"/>
                  <a:gd name="T26" fmla="*/ 318 w 974"/>
                  <a:gd name="T27" fmla="*/ 944 h 974"/>
                  <a:gd name="T28" fmla="*/ 253 w 974"/>
                  <a:gd name="T29" fmla="*/ 914 h 974"/>
                  <a:gd name="T30" fmla="*/ 194 w 974"/>
                  <a:gd name="T31" fmla="*/ 875 h 974"/>
                  <a:gd name="T32" fmla="*/ 142 w 974"/>
                  <a:gd name="T33" fmla="*/ 830 h 974"/>
                  <a:gd name="T34" fmla="*/ 97 w 974"/>
                  <a:gd name="T35" fmla="*/ 776 h 974"/>
                  <a:gd name="T36" fmla="*/ 59 w 974"/>
                  <a:gd name="T37" fmla="*/ 718 h 974"/>
                  <a:gd name="T38" fmla="*/ 30 w 974"/>
                  <a:gd name="T39" fmla="*/ 654 h 974"/>
                  <a:gd name="T40" fmla="*/ 10 w 974"/>
                  <a:gd name="T41" fmla="*/ 586 h 974"/>
                  <a:gd name="T42" fmla="*/ 0 w 974"/>
                  <a:gd name="T43" fmla="*/ 515 h 974"/>
                  <a:gd name="T44" fmla="*/ 0 w 974"/>
                  <a:gd name="T45" fmla="*/ 465 h 974"/>
                  <a:gd name="T46" fmla="*/ 10 w 974"/>
                  <a:gd name="T47" fmla="*/ 392 h 974"/>
                  <a:gd name="T48" fmla="*/ 30 w 974"/>
                  <a:gd name="T49" fmla="*/ 323 h 974"/>
                  <a:gd name="T50" fmla="*/ 59 w 974"/>
                  <a:gd name="T51" fmla="*/ 258 h 974"/>
                  <a:gd name="T52" fmla="*/ 97 w 974"/>
                  <a:gd name="T53" fmla="*/ 197 h 974"/>
                  <a:gd name="T54" fmla="*/ 144 w 974"/>
                  <a:gd name="T55" fmla="*/ 144 h 974"/>
                  <a:gd name="T56" fmla="*/ 196 w 974"/>
                  <a:gd name="T57" fmla="*/ 97 h 974"/>
                  <a:gd name="T58" fmla="*/ 256 w 974"/>
                  <a:gd name="T59" fmla="*/ 59 h 974"/>
                  <a:gd name="T60" fmla="*/ 321 w 974"/>
                  <a:gd name="T61" fmla="*/ 30 h 974"/>
                  <a:gd name="T62" fmla="*/ 390 w 974"/>
                  <a:gd name="T63" fmla="*/ 10 h 974"/>
                  <a:gd name="T64" fmla="*/ 462 w 974"/>
                  <a:gd name="T65" fmla="*/ 0 h 974"/>
                  <a:gd name="T66" fmla="*/ 512 w 974"/>
                  <a:gd name="T67" fmla="*/ 0 h 974"/>
                  <a:gd name="T68" fmla="*/ 586 w 974"/>
                  <a:gd name="T69" fmla="*/ 10 h 974"/>
                  <a:gd name="T70" fmla="*/ 656 w 974"/>
                  <a:gd name="T71" fmla="*/ 30 h 974"/>
                  <a:gd name="T72" fmla="*/ 721 w 974"/>
                  <a:gd name="T73" fmla="*/ 59 h 974"/>
                  <a:gd name="T74" fmla="*/ 780 w 974"/>
                  <a:gd name="T75" fmla="*/ 97 h 974"/>
                  <a:gd name="T76" fmla="*/ 833 w 974"/>
                  <a:gd name="T77" fmla="*/ 142 h 974"/>
                  <a:gd name="T78" fmla="*/ 878 w 974"/>
                  <a:gd name="T79" fmla="*/ 196 h 974"/>
                  <a:gd name="T80" fmla="*/ 915 w 974"/>
                  <a:gd name="T81" fmla="*/ 254 h 974"/>
                  <a:gd name="T82" fmla="*/ 944 w 974"/>
                  <a:gd name="T83" fmla="*/ 320 h 974"/>
                  <a:gd name="T84" fmla="*/ 964 w 974"/>
                  <a:gd name="T85" fmla="*/ 390 h 974"/>
                  <a:gd name="T86" fmla="*/ 972 w 974"/>
                  <a:gd name="T87" fmla="*/ 465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74" h="974">
                    <a:moveTo>
                      <a:pt x="974" y="490"/>
                    </a:moveTo>
                    <a:lnTo>
                      <a:pt x="974" y="490"/>
                    </a:lnTo>
                    <a:lnTo>
                      <a:pt x="972" y="515"/>
                    </a:lnTo>
                    <a:lnTo>
                      <a:pt x="970" y="540"/>
                    </a:lnTo>
                    <a:lnTo>
                      <a:pt x="967" y="566"/>
                    </a:lnTo>
                    <a:lnTo>
                      <a:pt x="964" y="589"/>
                    </a:lnTo>
                    <a:lnTo>
                      <a:pt x="957" y="612"/>
                    </a:lnTo>
                    <a:lnTo>
                      <a:pt x="950" y="636"/>
                    </a:lnTo>
                    <a:lnTo>
                      <a:pt x="944" y="659"/>
                    </a:lnTo>
                    <a:lnTo>
                      <a:pt x="935" y="681"/>
                    </a:lnTo>
                    <a:lnTo>
                      <a:pt x="925" y="703"/>
                    </a:lnTo>
                    <a:lnTo>
                      <a:pt x="914" y="723"/>
                    </a:lnTo>
                    <a:lnTo>
                      <a:pt x="902" y="745"/>
                    </a:lnTo>
                    <a:lnTo>
                      <a:pt x="889" y="763"/>
                    </a:lnTo>
                    <a:lnTo>
                      <a:pt x="875" y="783"/>
                    </a:lnTo>
                    <a:lnTo>
                      <a:pt x="862" y="801"/>
                    </a:lnTo>
                    <a:lnTo>
                      <a:pt x="845" y="818"/>
                    </a:lnTo>
                    <a:lnTo>
                      <a:pt x="830" y="835"/>
                    </a:lnTo>
                    <a:lnTo>
                      <a:pt x="813" y="852"/>
                    </a:lnTo>
                    <a:lnTo>
                      <a:pt x="795" y="867"/>
                    </a:lnTo>
                    <a:lnTo>
                      <a:pt x="776" y="882"/>
                    </a:lnTo>
                    <a:lnTo>
                      <a:pt x="756" y="895"/>
                    </a:lnTo>
                    <a:lnTo>
                      <a:pt x="736" y="907"/>
                    </a:lnTo>
                    <a:lnTo>
                      <a:pt x="716" y="919"/>
                    </a:lnTo>
                    <a:lnTo>
                      <a:pt x="696" y="929"/>
                    </a:lnTo>
                    <a:lnTo>
                      <a:pt x="674" y="939"/>
                    </a:lnTo>
                    <a:lnTo>
                      <a:pt x="651" y="947"/>
                    </a:lnTo>
                    <a:lnTo>
                      <a:pt x="629" y="954"/>
                    </a:lnTo>
                    <a:lnTo>
                      <a:pt x="606" y="960"/>
                    </a:lnTo>
                    <a:lnTo>
                      <a:pt x="582" y="965"/>
                    </a:lnTo>
                    <a:lnTo>
                      <a:pt x="557" y="969"/>
                    </a:lnTo>
                    <a:lnTo>
                      <a:pt x="532" y="972"/>
                    </a:lnTo>
                    <a:lnTo>
                      <a:pt x="507" y="974"/>
                    </a:lnTo>
                    <a:lnTo>
                      <a:pt x="482" y="974"/>
                    </a:lnTo>
                    <a:lnTo>
                      <a:pt x="482" y="974"/>
                    </a:lnTo>
                    <a:lnTo>
                      <a:pt x="459" y="974"/>
                    </a:lnTo>
                    <a:lnTo>
                      <a:pt x="433" y="970"/>
                    </a:lnTo>
                    <a:lnTo>
                      <a:pt x="410" y="967"/>
                    </a:lnTo>
                    <a:lnTo>
                      <a:pt x="385" y="964"/>
                    </a:lnTo>
                    <a:lnTo>
                      <a:pt x="363" y="957"/>
                    </a:lnTo>
                    <a:lnTo>
                      <a:pt x="340" y="950"/>
                    </a:lnTo>
                    <a:lnTo>
                      <a:pt x="318" y="944"/>
                    </a:lnTo>
                    <a:lnTo>
                      <a:pt x="295" y="934"/>
                    </a:lnTo>
                    <a:lnTo>
                      <a:pt x="274" y="924"/>
                    </a:lnTo>
                    <a:lnTo>
                      <a:pt x="253" y="914"/>
                    </a:lnTo>
                    <a:lnTo>
                      <a:pt x="233" y="902"/>
                    </a:lnTo>
                    <a:lnTo>
                      <a:pt x="213" y="888"/>
                    </a:lnTo>
                    <a:lnTo>
                      <a:pt x="194" y="875"/>
                    </a:lnTo>
                    <a:lnTo>
                      <a:pt x="176" y="860"/>
                    </a:lnTo>
                    <a:lnTo>
                      <a:pt x="159" y="845"/>
                    </a:lnTo>
                    <a:lnTo>
                      <a:pt x="142" y="830"/>
                    </a:lnTo>
                    <a:lnTo>
                      <a:pt x="126" y="813"/>
                    </a:lnTo>
                    <a:lnTo>
                      <a:pt x="110" y="795"/>
                    </a:lnTo>
                    <a:lnTo>
                      <a:pt x="97" y="776"/>
                    </a:lnTo>
                    <a:lnTo>
                      <a:pt x="82" y="758"/>
                    </a:lnTo>
                    <a:lnTo>
                      <a:pt x="70" y="738"/>
                    </a:lnTo>
                    <a:lnTo>
                      <a:pt x="59" y="718"/>
                    </a:lnTo>
                    <a:lnTo>
                      <a:pt x="49" y="698"/>
                    </a:lnTo>
                    <a:lnTo>
                      <a:pt x="39" y="676"/>
                    </a:lnTo>
                    <a:lnTo>
                      <a:pt x="30" y="654"/>
                    </a:lnTo>
                    <a:lnTo>
                      <a:pt x="22" y="632"/>
                    </a:lnTo>
                    <a:lnTo>
                      <a:pt x="15" y="609"/>
                    </a:lnTo>
                    <a:lnTo>
                      <a:pt x="10" y="586"/>
                    </a:lnTo>
                    <a:lnTo>
                      <a:pt x="5" y="562"/>
                    </a:lnTo>
                    <a:lnTo>
                      <a:pt x="2" y="539"/>
                    </a:lnTo>
                    <a:lnTo>
                      <a:pt x="0" y="515"/>
                    </a:lnTo>
                    <a:lnTo>
                      <a:pt x="0" y="490"/>
                    </a:lnTo>
                    <a:lnTo>
                      <a:pt x="0" y="490"/>
                    </a:lnTo>
                    <a:lnTo>
                      <a:pt x="0" y="465"/>
                    </a:lnTo>
                    <a:lnTo>
                      <a:pt x="2" y="440"/>
                    </a:lnTo>
                    <a:lnTo>
                      <a:pt x="5" y="417"/>
                    </a:lnTo>
                    <a:lnTo>
                      <a:pt x="10" y="392"/>
                    </a:lnTo>
                    <a:lnTo>
                      <a:pt x="15" y="368"/>
                    </a:lnTo>
                    <a:lnTo>
                      <a:pt x="22" y="345"/>
                    </a:lnTo>
                    <a:lnTo>
                      <a:pt x="30" y="323"/>
                    </a:lnTo>
                    <a:lnTo>
                      <a:pt x="39" y="300"/>
                    </a:lnTo>
                    <a:lnTo>
                      <a:pt x="49" y="278"/>
                    </a:lnTo>
                    <a:lnTo>
                      <a:pt x="59" y="258"/>
                    </a:lnTo>
                    <a:lnTo>
                      <a:pt x="70" y="238"/>
                    </a:lnTo>
                    <a:lnTo>
                      <a:pt x="84" y="218"/>
                    </a:lnTo>
                    <a:lnTo>
                      <a:pt x="97" y="197"/>
                    </a:lnTo>
                    <a:lnTo>
                      <a:pt x="112" y="179"/>
                    </a:lnTo>
                    <a:lnTo>
                      <a:pt x="127" y="161"/>
                    </a:lnTo>
                    <a:lnTo>
                      <a:pt x="144" y="144"/>
                    </a:lnTo>
                    <a:lnTo>
                      <a:pt x="161" y="127"/>
                    </a:lnTo>
                    <a:lnTo>
                      <a:pt x="177" y="112"/>
                    </a:lnTo>
                    <a:lnTo>
                      <a:pt x="196" y="97"/>
                    </a:lnTo>
                    <a:lnTo>
                      <a:pt x="216" y="84"/>
                    </a:lnTo>
                    <a:lnTo>
                      <a:pt x="236" y="72"/>
                    </a:lnTo>
                    <a:lnTo>
                      <a:pt x="256" y="59"/>
                    </a:lnTo>
                    <a:lnTo>
                      <a:pt x="276" y="49"/>
                    </a:lnTo>
                    <a:lnTo>
                      <a:pt x="298" y="39"/>
                    </a:lnTo>
                    <a:lnTo>
                      <a:pt x="321" y="30"/>
                    </a:lnTo>
                    <a:lnTo>
                      <a:pt x="343" y="22"/>
                    </a:lnTo>
                    <a:lnTo>
                      <a:pt x="366" y="15"/>
                    </a:lnTo>
                    <a:lnTo>
                      <a:pt x="390" y="10"/>
                    </a:lnTo>
                    <a:lnTo>
                      <a:pt x="413" y="5"/>
                    </a:lnTo>
                    <a:lnTo>
                      <a:pt x="438" y="2"/>
                    </a:lnTo>
                    <a:lnTo>
                      <a:pt x="462" y="0"/>
                    </a:lnTo>
                    <a:lnTo>
                      <a:pt x="487" y="0"/>
                    </a:lnTo>
                    <a:lnTo>
                      <a:pt x="487" y="0"/>
                    </a:lnTo>
                    <a:lnTo>
                      <a:pt x="512" y="0"/>
                    </a:lnTo>
                    <a:lnTo>
                      <a:pt x="537" y="2"/>
                    </a:lnTo>
                    <a:lnTo>
                      <a:pt x="562" y="5"/>
                    </a:lnTo>
                    <a:lnTo>
                      <a:pt x="586" y="10"/>
                    </a:lnTo>
                    <a:lnTo>
                      <a:pt x="611" y="15"/>
                    </a:lnTo>
                    <a:lnTo>
                      <a:pt x="634" y="22"/>
                    </a:lnTo>
                    <a:lnTo>
                      <a:pt x="656" y="30"/>
                    </a:lnTo>
                    <a:lnTo>
                      <a:pt x="678" y="39"/>
                    </a:lnTo>
                    <a:lnTo>
                      <a:pt x="699" y="49"/>
                    </a:lnTo>
                    <a:lnTo>
                      <a:pt x="721" y="59"/>
                    </a:lnTo>
                    <a:lnTo>
                      <a:pt x="741" y="70"/>
                    </a:lnTo>
                    <a:lnTo>
                      <a:pt x="761" y="84"/>
                    </a:lnTo>
                    <a:lnTo>
                      <a:pt x="780" y="97"/>
                    </a:lnTo>
                    <a:lnTo>
                      <a:pt x="798" y="110"/>
                    </a:lnTo>
                    <a:lnTo>
                      <a:pt x="817" y="126"/>
                    </a:lnTo>
                    <a:lnTo>
                      <a:pt x="833" y="142"/>
                    </a:lnTo>
                    <a:lnTo>
                      <a:pt x="848" y="159"/>
                    </a:lnTo>
                    <a:lnTo>
                      <a:pt x="863" y="177"/>
                    </a:lnTo>
                    <a:lnTo>
                      <a:pt x="878" y="196"/>
                    </a:lnTo>
                    <a:lnTo>
                      <a:pt x="892" y="214"/>
                    </a:lnTo>
                    <a:lnTo>
                      <a:pt x="904" y="234"/>
                    </a:lnTo>
                    <a:lnTo>
                      <a:pt x="915" y="254"/>
                    </a:lnTo>
                    <a:lnTo>
                      <a:pt x="927" y="276"/>
                    </a:lnTo>
                    <a:lnTo>
                      <a:pt x="935" y="298"/>
                    </a:lnTo>
                    <a:lnTo>
                      <a:pt x="944" y="320"/>
                    </a:lnTo>
                    <a:lnTo>
                      <a:pt x="952" y="343"/>
                    </a:lnTo>
                    <a:lnTo>
                      <a:pt x="959" y="366"/>
                    </a:lnTo>
                    <a:lnTo>
                      <a:pt x="964" y="390"/>
                    </a:lnTo>
                    <a:lnTo>
                      <a:pt x="969" y="415"/>
                    </a:lnTo>
                    <a:lnTo>
                      <a:pt x="970" y="440"/>
                    </a:lnTo>
                    <a:lnTo>
                      <a:pt x="972" y="465"/>
                    </a:lnTo>
                    <a:lnTo>
                      <a:pt x="974" y="490"/>
                    </a:lnTo>
                    <a:lnTo>
                      <a:pt x="974" y="4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79FB3700-E1DB-E8A9-4C7C-7CD15C5B0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353"/>
                <a:ext cx="974" cy="974"/>
              </a:xfrm>
              <a:custGeom>
                <a:avLst/>
                <a:gdLst>
                  <a:gd name="T0" fmla="*/ 2 w 974"/>
                  <a:gd name="T1" fmla="*/ 457 h 974"/>
                  <a:gd name="T2" fmla="*/ 12 w 974"/>
                  <a:gd name="T3" fmla="*/ 383 h 974"/>
                  <a:gd name="T4" fmla="*/ 32 w 974"/>
                  <a:gd name="T5" fmla="*/ 313 h 974"/>
                  <a:gd name="T6" fmla="*/ 62 w 974"/>
                  <a:gd name="T7" fmla="*/ 248 h 974"/>
                  <a:gd name="T8" fmla="*/ 101 w 974"/>
                  <a:gd name="T9" fmla="*/ 189 h 974"/>
                  <a:gd name="T10" fmla="*/ 147 w 974"/>
                  <a:gd name="T11" fmla="*/ 137 h 974"/>
                  <a:gd name="T12" fmla="*/ 201 w 974"/>
                  <a:gd name="T13" fmla="*/ 92 h 974"/>
                  <a:gd name="T14" fmla="*/ 261 w 974"/>
                  <a:gd name="T15" fmla="*/ 55 h 974"/>
                  <a:gd name="T16" fmla="*/ 326 w 974"/>
                  <a:gd name="T17" fmla="*/ 27 h 974"/>
                  <a:gd name="T18" fmla="*/ 397 w 974"/>
                  <a:gd name="T19" fmla="*/ 8 h 974"/>
                  <a:gd name="T20" fmla="*/ 470 w 974"/>
                  <a:gd name="T21" fmla="*/ 0 h 974"/>
                  <a:gd name="T22" fmla="*/ 521 w 974"/>
                  <a:gd name="T23" fmla="*/ 2 h 974"/>
                  <a:gd name="T24" fmla="*/ 592 w 974"/>
                  <a:gd name="T25" fmla="*/ 12 h 974"/>
                  <a:gd name="T26" fmla="*/ 661 w 974"/>
                  <a:gd name="T27" fmla="*/ 33 h 974"/>
                  <a:gd name="T28" fmla="*/ 726 w 974"/>
                  <a:gd name="T29" fmla="*/ 64 h 974"/>
                  <a:gd name="T30" fmla="*/ 785 w 974"/>
                  <a:gd name="T31" fmla="*/ 102 h 974"/>
                  <a:gd name="T32" fmla="*/ 837 w 974"/>
                  <a:gd name="T33" fmla="*/ 151 h 974"/>
                  <a:gd name="T34" fmla="*/ 882 w 974"/>
                  <a:gd name="T35" fmla="*/ 204 h 974"/>
                  <a:gd name="T36" fmla="*/ 919 w 974"/>
                  <a:gd name="T37" fmla="*/ 264 h 974"/>
                  <a:gd name="T38" fmla="*/ 947 w 974"/>
                  <a:gd name="T39" fmla="*/ 330 h 974"/>
                  <a:gd name="T40" fmla="*/ 966 w 974"/>
                  <a:gd name="T41" fmla="*/ 400 h 974"/>
                  <a:gd name="T42" fmla="*/ 974 w 974"/>
                  <a:gd name="T43" fmla="*/ 474 h 974"/>
                  <a:gd name="T44" fmla="*/ 972 w 974"/>
                  <a:gd name="T45" fmla="*/ 524 h 974"/>
                  <a:gd name="T46" fmla="*/ 962 w 974"/>
                  <a:gd name="T47" fmla="*/ 594 h 974"/>
                  <a:gd name="T48" fmla="*/ 942 w 974"/>
                  <a:gd name="T49" fmla="*/ 661 h 974"/>
                  <a:gd name="T50" fmla="*/ 912 w 974"/>
                  <a:gd name="T51" fmla="*/ 724 h 974"/>
                  <a:gd name="T52" fmla="*/ 874 w 974"/>
                  <a:gd name="T53" fmla="*/ 783 h 974"/>
                  <a:gd name="T54" fmla="*/ 827 w 974"/>
                  <a:gd name="T55" fmla="*/ 835 h 974"/>
                  <a:gd name="T56" fmla="*/ 773 w 974"/>
                  <a:gd name="T57" fmla="*/ 880 h 974"/>
                  <a:gd name="T58" fmla="*/ 713 w 974"/>
                  <a:gd name="T59" fmla="*/ 917 h 974"/>
                  <a:gd name="T60" fmla="*/ 649 w 974"/>
                  <a:gd name="T61" fmla="*/ 945 h 974"/>
                  <a:gd name="T62" fmla="*/ 579 w 974"/>
                  <a:gd name="T63" fmla="*/ 965 h 974"/>
                  <a:gd name="T64" fmla="*/ 507 w 974"/>
                  <a:gd name="T65" fmla="*/ 974 h 974"/>
                  <a:gd name="T66" fmla="*/ 457 w 974"/>
                  <a:gd name="T67" fmla="*/ 974 h 974"/>
                  <a:gd name="T68" fmla="*/ 383 w 974"/>
                  <a:gd name="T69" fmla="*/ 964 h 974"/>
                  <a:gd name="T70" fmla="*/ 315 w 974"/>
                  <a:gd name="T71" fmla="*/ 944 h 974"/>
                  <a:gd name="T72" fmla="*/ 249 w 974"/>
                  <a:gd name="T73" fmla="*/ 915 h 974"/>
                  <a:gd name="T74" fmla="*/ 191 w 974"/>
                  <a:gd name="T75" fmla="*/ 877 h 974"/>
                  <a:gd name="T76" fmla="*/ 139 w 974"/>
                  <a:gd name="T77" fmla="*/ 830 h 974"/>
                  <a:gd name="T78" fmla="*/ 94 w 974"/>
                  <a:gd name="T79" fmla="*/ 776 h 974"/>
                  <a:gd name="T80" fmla="*/ 57 w 974"/>
                  <a:gd name="T81" fmla="*/ 716 h 974"/>
                  <a:gd name="T82" fmla="*/ 29 w 974"/>
                  <a:gd name="T83" fmla="*/ 651 h 974"/>
                  <a:gd name="T84" fmla="*/ 10 w 974"/>
                  <a:gd name="T85" fmla="*/ 581 h 974"/>
                  <a:gd name="T86" fmla="*/ 2 w 974"/>
                  <a:gd name="T87" fmla="*/ 507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74" h="974">
                    <a:moveTo>
                      <a:pt x="0" y="482"/>
                    </a:moveTo>
                    <a:lnTo>
                      <a:pt x="0" y="482"/>
                    </a:lnTo>
                    <a:lnTo>
                      <a:pt x="2" y="457"/>
                    </a:lnTo>
                    <a:lnTo>
                      <a:pt x="4" y="432"/>
                    </a:lnTo>
                    <a:lnTo>
                      <a:pt x="7" y="407"/>
                    </a:lnTo>
                    <a:lnTo>
                      <a:pt x="12" y="383"/>
                    </a:lnTo>
                    <a:lnTo>
                      <a:pt x="17" y="358"/>
                    </a:lnTo>
                    <a:lnTo>
                      <a:pt x="24" y="336"/>
                    </a:lnTo>
                    <a:lnTo>
                      <a:pt x="32" y="313"/>
                    </a:lnTo>
                    <a:lnTo>
                      <a:pt x="40" y="291"/>
                    </a:lnTo>
                    <a:lnTo>
                      <a:pt x="50" y="269"/>
                    </a:lnTo>
                    <a:lnTo>
                      <a:pt x="62" y="248"/>
                    </a:lnTo>
                    <a:lnTo>
                      <a:pt x="74" y="228"/>
                    </a:lnTo>
                    <a:lnTo>
                      <a:pt x="87" y="207"/>
                    </a:lnTo>
                    <a:lnTo>
                      <a:pt x="101" y="189"/>
                    </a:lnTo>
                    <a:lnTo>
                      <a:pt x="116" y="171"/>
                    </a:lnTo>
                    <a:lnTo>
                      <a:pt x="131" y="154"/>
                    </a:lnTo>
                    <a:lnTo>
                      <a:pt x="147" y="137"/>
                    </a:lnTo>
                    <a:lnTo>
                      <a:pt x="164" y="120"/>
                    </a:lnTo>
                    <a:lnTo>
                      <a:pt x="183" y="105"/>
                    </a:lnTo>
                    <a:lnTo>
                      <a:pt x="201" y="92"/>
                    </a:lnTo>
                    <a:lnTo>
                      <a:pt x="221" y="79"/>
                    </a:lnTo>
                    <a:lnTo>
                      <a:pt x="241" y="65"/>
                    </a:lnTo>
                    <a:lnTo>
                      <a:pt x="261" y="55"/>
                    </a:lnTo>
                    <a:lnTo>
                      <a:pt x="283" y="44"/>
                    </a:lnTo>
                    <a:lnTo>
                      <a:pt x="305" y="35"/>
                    </a:lnTo>
                    <a:lnTo>
                      <a:pt x="326" y="27"/>
                    </a:lnTo>
                    <a:lnTo>
                      <a:pt x="350" y="18"/>
                    </a:lnTo>
                    <a:lnTo>
                      <a:pt x="372" y="13"/>
                    </a:lnTo>
                    <a:lnTo>
                      <a:pt x="397" y="8"/>
                    </a:lnTo>
                    <a:lnTo>
                      <a:pt x="420" y="3"/>
                    </a:lnTo>
                    <a:lnTo>
                      <a:pt x="445" y="2"/>
                    </a:lnTo>
                    <a:lnTo>
                      <a:pt x="470" y="0"/>
                    </a:lnTo>
                    <a:lnTo>
                      <a:pt x="495" y="0"/>
                    </a:lnTo>
                    <a:lnTo>
                      <a:pt x="495" y="0"/>
                    </a:lnTo>
                    <a:lnTo>
                      <a:pt x="521" y="2"/>
                    </a:lnTo>
                    <a:lnTo>
                      <a:pt x="544" y="3"/>
                    </a:lnTo>
                    <a:lnTo>
                      <a:pt x="569" y="7"/>
                    </a:lnTo>
                    <a:lnTo>
                      <a:pt x="592" y="12"/>
                    </a:lnTo>
                    <a:lnTo>
                      <a:pt x="616" y="18"/>
                    </a:lnTo>
                    <a:lnTo>
                      <a:pt x="639" y="25"/>
                    </a:lnTo>
                    <a:lnTo>
                      <a:pt x="661" y="33"/>
                    </a:lnTo>
                    <a:lnTo>
                      <a:pt x="683" y="42"/>
                    </a:lnTo>
                    <a:lnTo>
                      <a:pt x="705" y="52"/>
                    </a:lnTo>
                    <a:lnTo>
                      <a:pt x="726" y="64"/>
                    </a:lnTo>
                    <a:lnTo>
                      <a:pt x="746" y="75"/>
                    </a:lnTo>
                    <a:lnTo>
                      <a:pt x="765" y="89"/>
                    </a:lnTo>
                    <a:lnTo>
                      <a:pt x="785" y="102"/>
                    </a:lnTo>
                    <a:lnTo>
                      <a:pt x="802" y="117"/>
                    </a:lnTo>
                    <a:lnTo>
                      <a:pt x="820" y="134"/>
                    </a:lnTo>
                    <a:lnTo>
                      <a:pt x="837" y="151"/>
                    </a:lnTo>
                    <a:lnTo>
                      <a:pt x="852" y="167"/>
                    </a:lnTo>
                    <a:lnTo>
                      <a:pt x="867" y="186"/>
                    </a:lnTo>
                    <a:lnTo>
                      <a:pt x="882" y="204"/>
                    </a:lnTo>
                    <a:lnTo>
                      <a:pt x="895" y="223"/>
                    </a:lnTo>
                    <a:lnTo>
                      <a:pt x="907" y="243"/>
                    </a:lnTo>
                    <a:lnTo>
                      <a:pt x="919" y="264"/>
                    </a:lnTo>
                    <a:lnTo>
                      <a:pt x="929" y="286"/>
                    </a:lnTo>
                    <a:lnTo>
                      <a:pt x="939" y="308"/>
                    </a:lnTo>
                    <a:lnTo>
                      <a:pt x="947" y="330"/>
                    </a:lnTo>
                    <a:lnTo>
                      <a:pt x="954" y="353"/>
                    </a:lnTo>
                    <a:lnTo>
                      <a:pt x="961" y="376"/>
                    </a:lnTo>
                    <a:lnTo>
                      <a:pt x="966" y="400"/>
                    </a:lnTo>
                    <a:lnTo>
                      <a:pt x="969" y="423"/>
                    </a:lnTo>
                    <a:lnTo>
                      <a:pt x="972" y="448"/>
                    </a:lnTo>
                    <a:lnTo>
                      <a:pt x="974" y="474"/>
                    </a:lnTo>
                    <a:lnTo>
                      <a:pt x="974" y="499"/>
                    </a:lnTo>
                    <a:lnTo>
                      <a:pt x="974" y="499"/>
                    </a:lnTo>
                    <a:lnTo>
                      <a:pt x="972" y="524"/>
                    </a:lnTo>
                    <a:lnTo>
                      <a:pt x="971" y="547"/>
                    </a:lnTo>
                    <a:lnTo>
                      <a:pt x="967" y="571"/>
                    </a:lnTo>
                    <a:lnTo>
                      <a:pt x="962" y="594"/>
                    </a:lnTo>
                    <a:lnTo>
                      <a:pt x="957" y="617"/>
                    </a:lnTo>
                    <a:lnTo>
                      <a:pt x="951" y="639"/>
                    </a:lnTo>
                    <a:lnTo>
                      <a:pt x="942" y="661"/>
                    </a:lnTo>
                    <a:lnTo>
                      <a:pt x="934" y="683"/>
                    </a:lnTo>
                    <a:lnTo>
                      <a:pt x="924" y="704"/>
                    </a:lnTo>
                    <a:lnTo>
                      <a:pt x="912" y="724"/>
                    </a:lnTo>
                    <a:lnTo>
                      <a:pt x="900" y="745"/>
                    </a:lnTo>
                    <a:lnTo>
                      <a:pt x="887" y="765"/>
                    </a:lnTo>
                    <a:lnTo>
                      <a:pt x="874" y="783"/>
                    </a:lnTo>
                    <a:lnTo>
                      <a:pt x="858" y="801"/>
                    </a:lnTo>
                    <a:lnTo>
                      <a:pt x="843" y="818"/>
                    </a:lnTo>
                    <a:lnTo>
                      <a:pt x="827" y="835"/>
                    </a:lnTo>
                    <a:lnTo>
                      <a:pt x="810" y="850"/>
                    </a:lnTo>
                    <a:lnTo>
                      <a:pt x="792" y="865"/>
                    </a:lnTo>
                    <a:lnTo>
                      <a:pt x="773" y="880"/>
                    </a:lnTo>
                    <a:lnTo>
                      <a:pt x="753" y="893"/>
                    </a:lnTo>
                    <a:lnTo>
                      <a:pt x="733" y="905"/>
                    </a:lnTo>
                    <a:lnTo>
                      <a:pt x="713" y="917"/>
                    </a:lnTo>
                    <a:lnTo>
                      <a:pt x="693" y="927"/>
                    </a:lnTo>
                    <a:lnTo>
                      <a:pt x="671" y="937"/>
                    </a:lnTo>
                    <a:lnTo>
                      <a:pt x="649" y="945"/>
                    </a:lnTo>
                    <a:lnTo>
                      <a:pt x="626" y="954"/>
                    </a:lnTo>
                    <a:lnTo>
                      <a:pt x="603" y="960"/>
                    </a:lnTo>
                    <a:lnTo>
                      <a:pt x="579" y="965"/>
                    </a:lnTo>
                    <a:lnTo>
                      <a:pt x="556" y="969"/>
                    </a:lnTo>
                    <a:lnTo>
                      <a:pt x="532" y="972"/>
                    </a:lnTo>
                    <a:lnTo>
                      <a:pt x="507" y="974"/>
                    </a:lnTo>
                    <a:lnTo>
                      <a:pt x="484" y="974"/>
                    </a:lnTo>
                    <a:lnTo>
                      <a:pt x="484" y="974"/>
                    </a:lnTo>
                    <a:lnTo>
                      <a:pt x="457" y="974"/>
                    </a:lnTo>
                    <a:lnTo>
                      <a:pt x="432" y="972"/>
                    </a:lnTo>
                    <a:lnTo>
                      <a:pt x="408" y="969"/>
                    </a:lnTo>
                    <a:lnTo>
                      <a:pt x="383" y="964"/>
                    </a:lnTo>
                    <a:lnTo>
                      <a:pt x="360" y="959"/>
                    </a:lnTo>
                    <a:lnTo>
                      <a:pt x="336" y="952"/>
                    </a:lnTo>
                    <a:lnTo>
                      <a:pt x="315" y="944"/>
                    </a:lnTo>
                    <a:lnTo>
                      <a:pt x="293" y="935"/>
                    </a:lnTo>
                    <a:lnTo>
                      <a:pt x="271" y="925"/>
                    </a:lnTo>
                    <a:lnTo>
                      <a:pt x="249" y="915"/>
                    </a:lnTo>
                    <a:lnTo>
                      <a:pt x="229" y="902"/>
                    </a:lnTo>
                    <a:lnTo>
                      <a:pt x="209" y="890"/>
                    </a:lnTo>
                    <a:lnTo>
                      <a:pt x="191" y="877"/>
                    </a:lnTo>
                    <a:lnTo>
                      <a:pt x="172" y="862"/>
                    </a:lnTo>
                    <a:lnTo>
                      <a:pt x="156" y="847"/>
                    </a:lnTo>
                    <a:lnTo>
                      <a:pt x="139" y="830"/>
                    </a:lnTo>
                    <a:lnTo>
                      <a:pt x="122" y="813"/>
                    </a:lnTo>
                    <a:lnTo>
                      <a:pt x="107" y="795"/>
                    </a:lnTo>
                    <a:lnTo>
                      <a:pt x="94" y="776"/>
                    </a:lnTo>
                    <a:lnTo>
                      <a:pt x="80" y="758"/>
                    </a:lnTo>
                    <a:lnTo>
                      <a:pt x="67" y="738"/>
                    </a:lnTo>
                    <a:lnTo>
                      <a:pt x="57" y="716"/>
                    </a:lnTo>
                    <a:lnTo>
                      <a:pt x="45" y="696"/>
                    </a:lnTo>
                    <a:lnTo>
                      <a:pt x="37" y="674"/>
                    </a:lnTo>
                    <a:lnTo>
                      <a:pt x="29" y="651"/>
                    </a:lnTo>
                    <a:lnTo>
                      <a:pt x="20" y="629"/>
                    </a:lnTo>
                    <a:lnTo>
                      <a:pt x="15" y="606"/>
                    </a:lnTo>
                    <a:lnTo>
                      <a:pt x="10" y="581"/>
                    </a:lnTo>
                    <a:lnTo>
                      <a:pt x="5" y="557"/>
                    </a:lnTo>
                    <a:lnTo>
                      <a:pt x="2" y="532"/>
                    </a:lnTo>
                    <a:lnTo>
                      <a:pt x="2" y="507"/>
                    </a:lnTo>
                    <a:lnTo>
                      <a:pt x="0" y="482"/>
                    </a:lnTo>
                    <a:lnTo>
                      <a:pt x="0" y="4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3D5F0F-F1CA-8531-08C3-06404BABFCF9}"/>
              </a:ext>
            </a:extLst>
          </p:cNvPr>
          <p:cNvGrpSpPr/>
          <p:nvPr/>
        </p:nvGrpSpPr>
        <p:grpSpPr>
          <a:xfrm>
            <a:off x="6162244" y="3258601"/>
            <a:ext cx="1097280" cy="1097280"/>
            <a:chOff x="5971026" y="2867814"/>
            <a:chExt cx="927138" cy="9271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C118A6-5C28-5251-6022-D67C126CD8C0}"/>
                </a:ext>
              </a:extLst>
            </p:cNvPr>
            <p:cNvSpPr/>
            <p:nvPr/>
          </p:nvSpPr>
          <p:spPr>
            <a:xfrm>
              <a:off x="5971026" y="2867814"/>
              <a:ext cx="927138" cy="927138"/>
            </a:xfrm>
            <a:prstGeom prst="ellipse">
              <a:avLst/>
            </a:prstGeom>
            <a:solidFill>
              <a:srgbClr val="C98F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17BA6D1F-7B3C-D869-8430-912E0960A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457" y="3026866"/>
              <a:ext cx="504825" cy="542926"/>
            </a:xfrm>
            <a:custGeom>
              <a:avLst/>
              <a:gdLst>
                <a:gd name="connsiteX0" fmla="*/ 0 w 504825"/>
                <a:gd name="connsiteY0" fmla="*/ 447675 h 542926"/>
                <a:gd name="connsiteX1" fmla="*/ 101600 w 504825"/>
                <a:gd name="connsiteY1" fmla="*/ 447675 h 542926"/>
                <a:gd name="connsiteX2" fmla="*/ 101600 w 504825"/>
                <a:gd name="connsiteY2" fmla="*/ 542925 h 542926"/>
                <a:gd name="connsiteX3" fmla="*/ 0 w 504825"/>
                <a:gd name="connsiteY3" fmla="*/ 542925 h 542926"/>
                <a:gd name="connsiteX4" fmla="*/ 139700 w 504825"/>
                <a:gd name="connsiteY4" fmla="*/ 376238 h 542926"/>
                <a:gd name="connsiteX5" fmla="*/ 234950 w 504825"/>
                <a:gd name="connsiteY5" fmla="*/ 376238 h 542926"/>
                <a:gd name="connsiteX6" fmla="*/ 234950 w 504825"/>
                <a:gd name="connsiteY6" fmla="*/ 542926 h 542926"/>
                <a:gd name="connsiteX7" fmla="*/ 139700 w 504825"/>
                <a:gd name="connsiteY7" fmla="*/ 542926 h 542926"/>
                <a:gd name="connsiteX8" fmla="*/ 273050 w 504825"/>
                <a:gd name="connsiteY8" fmla="*/ 306388 h 542926"/>
                <a:gd name="connsiteX9" fmla="*/ 371475 w 504825"/>
                <a:gd name="connsiteY9" fmla="*/ 306388 h 542926"/>
                <a:gd name="connsiteX10" fmla="*/ 371475 w 504825"/>
                <a:gd name="connsiteY10" fmla="*/ 542926 h 542926"/>
                <a:gd name="connsiteX11" fmla="*/ 273050 w 504825"/>
                <a:gd name="connsiteY11" fmla="*/ 542926 h 542926"/>
                <a:gd name="connsiteX12" fmla="*/ 406400 w 504825"/>
                <a:gd name="connsiteY12" fmla="*/ 239713 h 542926"/>
                <a:gd name="connsiteX13" fmla="*/ 504825 w 504825"/>
                <a:gd name="connsiteY13" fmla="*/ 239713 h 542926"/>
                <a:gd name="connsiteX14" fmla="*/ 504825 w 504825"/>
                <a:gd name="connsiteY14" fmla="*/ 542926 h 542926"/>
                <a:gd name="connsiteX15" fmla="*/ 406400 w 504825"/>
                <a:gd name="connsiteY15" fmla="*/ 542926 h 542926"/>
                <a:gd name="connsiteX16" fmla="*/ 276225 w 504825"/>
                <a:gd name="connsiteY16" fmla="*/ 0 h 542926"/>
                <a:gd name="connsiteX17" fmla="*/ 438150 w 504825"/>
                <a:gd name="connsiteY17" fmla="*/ 0 h 542926"/>
                <a:gd name="connsiteX18" fmla="*/ 438150 w 504825"/>
                <a:gd name="connsiteY18" fmla="*/ 166688 h 542926"/>
                <a:gd name="connsiteX19" fmla="*/ 384175 w 504825"/>
                <a:gd name="connsiteY19" fmla="*/ 114300 h 542926"/>
                <a:gd name="connsiteX20" fmla="*/ 60325 w 504825"/>
                <a:gd name="connsiteY20" fmla="*/ 322263 h 542926"/>
                <a:gd name="connsiteX21" fmla="*/ 57150 w 504825"/>
                <a:gd name="connsiteY21" fmla="*/ 315913 h 542926"/>
                <a:gd name="connsiteX22" fmla="*/ 327025 w 504825"/>
                <a:gd name="connsiteY22" fmla="*/ 53975 h 54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4825" h="542926">
                  <a:moveTo>
                    <a:pt x="0" y="447675"/>
                  </a:moveTo>
                  <a:lnTo>
                    <a:pt x="101600" y="447675"/>
                  </a:lnTo>
                  <a:lnTo>
                    <a:pt x="101600" y="542925"/>
                  </a:lnTo>
                  <a:lnTo>
                    <a:pt x="0" y="542925"/>
                  </a:lnTo>
                  <a:close/>
                  <a:moveTo>
                    <a:pt x="139700" y="376238"/>
                  </a:moveTo>
                  <a:lnTo>
                    <a:pt x="234950" y="376238"/>
                  </a:lnTo>
                  <a:lnTo>
                    <a:pt x="234950" y="542926"/>
                  </a:lnTo>
                  <a:lnTo>
                    <a:pt x="139700" y="542926"/>
                  </a:lnTo>
                  <a:close/>
                  <a:moveTo>
                    <a:pt x="273050" y="306388"/>
                  </a:moveTo>
                  <a:lnTo>
                    <a:pt x="371475" y="306388"/>
                  </a:lnTo>
                  <a:lnTo>
                    <a:pt x="371475" y="542926"/>
                  </a:lnTo>
                  <a:lnTo>
                    <a:pt x="273050" y="542926"/>
                  </a:lnTo>
                  <a:close/>
                  <a:moveTo>
                    <a:pt x="406400" y="239713"/>
                  </a:moveTo>
                  <a:lnTo>
                    <a:pt x="504825" y="239713"/>
                  </a:lnTo>
                  <a:lnTo>
                    <a:pt x="504825" y="542926"/>
                  </a:lnTo>
                  <a:lnTo>
                    <a:pt x="406400" y="542926"/>
                  </a:lnTo>
                  <a:close/>
                  <a:moveTo>
                    <a:pt x="276225" y="0"/>
                  </a:moveTo>
                  <a:lnTo>
                    <a:pt x="438150" y="0"/>
                  </a:lnTo>
                  <a:lnTo>
                    <a:pt x="438150" y="166688"/>
                  </a:lnTo>
                  <a:lnTo>
                    <a:pt x="384175" y="114300"/>
                  </a:lnTo>
                  <a:lnTo>
                    <a:pt x="60325" y="322263"/>
                  </a:lnTo>
                  <a:lnTo>
                    <a:pt x="57150" y="315913"/>
                  </a:lnTo>
                  <a:lnTo>
                    <a:pt x="327025" y="539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E22ABDF6-598A-2632-09A8-1C3480F499FD}"/>
              </a:ext>
            </a:extLst>
          </p:cNvPr>
          <p:cNvSpPr txBox="1">
            <a:spLocks/>
          </p:cNvSpPr>
          <p:nvPr/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Our Values and Ideals</a:t>
            </a:r>
          </a:p>
        </p:txBody>
      </p:sp>
    </p:spTree>
    <p:extLst>
      <p:ext uri="{BB962C8B-B14F-4D97-AF65-F5344CB8AC3E}">
        <p14:creationId xmlns:p14="http://schemas.microsoft.com/office/powerpoint/2010/main" val="126193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EFC1-A744-3A61-6292-31305078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ChatGPT</a:t>
            </a:r>
            <a:endParaRPr lang="en-US" dirty="0"/>
          </a:p>
        </p:txBody>
      </p:sp>
      <p:pic>
        <p:nvPicPr>
          <p:cNvPr id="2050" name="Picture 2" descr="ChatGPT Logo and symbol, meaning ...">
            <a:extLst>
              <a:ext uri="{FF2B5EF4-FFF2-40B4-BE49-F238E27FC236}">
                <a16:creationId xmlns:a16="http://schemas.microsoft.com/office/drawing/2014/main" id="{FFD884B5-E7C0-F580-9D7B-4392F6FE7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466" y="64008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A6B88B-997C-0BC8-1DD6-C9E542E11AB8}"/>
              </a:ext>
            </a:extLst>
          </p:cNvPr>
          <p:cNvSpPr txBox="1">
            <a:spLocks/>
          </p:cNvSpPr>
          <p:nvPr/>
        </p:nvSpPr>
        <p:spPr>
          <a:xfrm>
            <a:off x="6014466" y="2377440"/>
            <a:ext cx="4866132" cy="2971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Community Forums</a:t>
            </a:r>
          </a:p>
          <a:p>
            <a:pPr lvl="1"/>
            <a:r>
              <a:rPr lang="en-US" dirty="0"/>
              <a:t>Facilitation and moderation of online community forums and discussion groups.</a:t>
            </a:r>
          </a:p>
          <a:p>
            <a:pPr lvl="1"/>
            <a:r>
              <a:rPr lang="en-US" dirty="0"/>
              <a:t>Suggesting relevant discussion topics based on community interests.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F31522-3612-6E42-A440-C80EB48365AC}"/>
              </a:ext>
            </a:extLst>
          </p:cNvPr>
          <p:cNvSpPr/>
          <p:nvPr/>
        </p:nvSpPr>
        <p:spPr>
          <a:xfrm>
            <a:off x="3069021" y="3258207"/>
            <a:ext cx="714703" cy="49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0E3BBD-5EE3-9868-889C-76660B613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r>
              <a:rPr lang="en-US" b="1" dirty="0"/>
              <a:t>Virtual Assistance:</a:t>
            </a:r>
          </a:p>
          <a:p>
            <a:pPr lvl="1"/>
            <a:r>
              <a:rPr lang="en-US" dirty="0"/>
              <a:t>Personalized guidance and support for navigating local resources and services.</a:t>
            </a:r>
          </a:p>
          <a:p>
            <a:pPr lvl="1"/>
            <a:r>
              <a:rPr lang="en-US" dirty="0"/>
              <a:t>Event participation support, including registration and updates.</a:t>
            </a:r>
          </a:p>
        </p:txBody>
      </p:sp>
    </p:spTree>
    <p:extLst>
      <p:ext uri="{BB962C8B-B14F-4D97-AF65-F5344CB8AC3E}">
        <p14:creationId xmlns:p14="http://schemas.microsoft.com/office/powerpoint/2010/main" val="1706710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AI for Resilience Planning and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2123938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latin typeface="+mj-lt"/>
                <a:ea typeface="+mj-ea"/>
                <a:cs typeface="+mj-cs"/>
              </a:rPr>
              <a:t>AI for Resilience Planning &amp; Capacity Building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7F420-A122-7F1D-5EE5-48B408FDF927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Perform comprehensive review and analysis of resilience related barriers and enablers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Identify programs, projects, and budgets to leverage across departments to enhance resilience impacts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Understand opportunities to enhance organizational capacity for resilience implementation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22A6B-D630-3634-4522-1CF542C95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7" r="1581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3149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63" y="642387"/>
            <a:ext cx="10200132" cy="694944"/>
          </a:xfrm>
        </p:spPr>
        <p:txBody>
          <a:bodyPr/>
          <a:lstStyle/>
          <a:p>
            <a:pPr algn="ctr"/>
            <a:r>
              <a:rPr lang="en-US" sz="3200" dirty="0"/>
              <a:t>Community Resilience Assessment Framework &amp; Tools </a:t>
            </a:r>
            <a:br>
              <a:rPr lang="en-US" sz="3200" dirty="0"/>
            </a:br>
            <a:r>
              <a:rPr lang="en-US" sz="3200" dirty="0"/>
              <a:t>(CRAFT)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A9E10-74B3-B43A-039A-C2CF4D80B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2" y="1441287"/>
            <a:ext cx="10735056" cy="43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22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96" y="399771"/>
            <a:ext cx="10200132" cy="694944"/>
          </a:xfrm>
        </p:spPr>
        <p:txBody>
          <a:bodyPr/>
          <a:lstStyle/>
          <a:p>
            <a:pPr algn="ctr"/>
            <a:r>
              <a:rPr lang="en-US" dirty="0"/>
              <a:t>CRAFT FINDINGS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8F290-9DA5-3AF1-75C0-2CF0174078C4}"/>
              </a:ext>
            </a:extLst>
          </p:cNvPr>
          <p:cNvSpPr txBox="1"/>
          <p:nvPr/>
        </p:nvSpPr>
        <p:spPr>
          <a:xfrm>
            <a:off x="186283" y="2279583"/>
            <a:ext cx="3507893" cy="2975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Traditional assessment = 40 hours of desk research, 20 hours of stakeholder engagement</a:t>
            </a:r>
          </a:p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Automated assessment = 10 minutes for desk research.  Stakeholder Engagement still required.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CA0A7-4F13-0F43-7CC7-C9B7237C4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67" y="1609797"/>
            <a:ext cx="8292390" cy="36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3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40" y="619227"/>
            <a:ext cx="10200132" cy="694944"/>
          </a:xfrm>
        </p:spPr>
        <p:txBody>
          <a:bodyPr/>
          <a:lstStyle/>
          <a:p>
            <a:pPr algn="ctr"/>
            <a:r>
              <a:rPr lang="en-US" dirty="0"/>
              <a:t>AI for Resilience Planning and Capacity 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2E57D-5075-F362-AE92-3127E2773943}"/>
              </a:ext>
            </a:extLst>
          </p:cNvPr>
          <p:cNvSpPr txBox="1"/>
          <p:nvPr/>
        </p:nvSpPr>
        <p:spPr>
          <a:xfrm>
            <a:off x="682840" y="2770657"/>
            <a:ext cx="6094520" cy="2032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Benefits</a:t>
            </a:r>
          </a:p>
          <a:p>
            <a:pPr marL="685800" lvl="1" indent="-13716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Reduces staff burden</a:t>
            </a:r>
          </a:p>
          <a:p>
            <a:pPr marL="685800" lvl="1" indent="-13716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Objective analysis based on available data</a:t>
            </a:r>
          </a:p>
          <a:p>
            <a:pPr marL="685800" lvl="1" indent="-13716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Lower 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E4C96-8C87-8CFF-5311-226CE84DD513}"/>
              </a:ext>
            </a:extLst>
          </p:cNvPr>
          <p:cNvSpPr txBox="1"/>
          <p:nvPr/>
        </p:nvSpPr>
        <p:spPr>
          <a:xfrm>
            <a:off x="6626440" y="2771481"/>
            <a:ext cx="6094520" cy="2370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Limitations</a:t>
            </a:r>
          </a:p>
          <a:p>
            <a:pPr marL="685800" lvl="1" indent="-13716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Requires human review and analysis</a:t>
            </a:r>
          </a:p>
          <a:p>
            <a:pPr marL="685800" lvl="1" indent="-13716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Does not capture nuance (political will, transitional initiatives, etc.)</a:t>
            </a:r>
          </a:p>
          <a:p>
            <a:pPr marL="548640" lvl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642265"/>
              </a:buClr>
              <a:buSzPct val="80000"/>
              <a:defRPr/>
            </a:pPr>
            <a:endParaRPr lang="en-US" sz="2000" dirty="0">
              <a:solidFill>
                <a:srgbClr val="505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36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br>
              <a:rPr lang="en-US" dirty="0"/>
            </a:br>
            <a:r>
              <a:rPr lang="en-US" dirty="0"/>
              <a:t>Successes, Challenges,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093443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1951771"/>
            <a:ext cx="10752083" cy="2954458"/>
          </a:xfrm>
        </p:spPr>
        <p:txBody>
          <a:bodyPr/>
          <a:lstStyle/>
          <a:p>
            <a:r>
              <a:rPr lang="en-US" dirty="0"/>
              <a:t>Enhancing Climate and Disaster Resilience in Your Community  </a:t>
            </a:r>
            <a:br>
              <a:rPr lang="en-US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59" y="4288619"/>
            <a:ext cx="10204704" cy="101059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Patrick Howell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| Community Resilience 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C: 571.926.0945 | phowell@ibts.org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Ashburn, VA 20147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www.ibts.org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35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22ABDF6-598A-2632-09A8-1C3480F499FD}"/>
              </a:ext>
            </a:extLst>
          </p:cNvPr>
          <p:cNvSpPr txBox="1">
            <a:spLocks/>
          </p:cNvSpPr>
          <p:nvPr/>
        </p:nvSpPr>
        <p:spPr>
          <a:xfrm>
            <a:off x="914400" y="304801"/>
            <a:ext cx="10200132" cy="1188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rgbClr val="FF993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Our Board of Directors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B827F4-EC92-B966-38A1-1D52A0AD9333}"/>
              </a:ext>
            </a:extLst>
          </p:cNvPr>
          <p:cNvGrpSpPr/>
          <p:nvPr/>
        </p:nvGrpSpPr>
        <p:grpSpPr>
          <a:xfrm>
            <a:off x="0" y="5020512"/>
            <a:ext cx="12192000" cy="1539276"/>
            <a:chOff x="0" y="5179379"/>
            <a:chExt cx="12192000" cy="153927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E4C45F2-AACE-1D65-A10F-0BB985931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68" b="35668"/>
            <a:stretch/>
          </p:blipFill>
          <p:spPr>
            <a:xfrm>
              <a:off x="0" y="5249364"/>
              <a:ext cx="12192000" cy="146929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B200AD6-2DDA-1398-36AC-35F9D13EDF05}"/>
                </a:ext>
              </a:extLst>
            </p:cNvPr>
            <p:cNvSpPr/>
            <p:nvPr/>
          </p:nvSpPr>
          <p:spPr>
            <a:xfrm>
              <a:off x="0" y="5179379"/>
              <a:ext cx="12192000" cy="1066800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6E2AA294-3F00-FB63-7D65-229EC4FF32BA}"/>
              </a:ext>
            </a:extLst>
          </p:cNvPr>
          <p:cNvSpPr>
            <a:spLocks noGrp="1"/>
          </p:cNvSpPr>
          <p:nvPr/>
        </p:nvSpPr>
        <p:spPr>
          <a:xfrm>
            <a:off x="11379200" y="6266858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lang="en-US" sz="1200" b="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DF9D2D-1A16-4C9A-A9C3-40CFB94BD37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96FEC55D-636D-929B-E516-5A1F3F0B4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62862"/>
            <a:ext cx="2596351" cy="1376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10B9EA-77C3-B10F-B5DF-69FAB0FD8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21" y="2566008"/>
            <a:ext cx="459740" cy="4852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E61B10-E807-92CD-4E0E-8AE9A63D5D79}"/>
              </a:ext>
            </a:extLst>
          </p:cNvPr>
          <p:cNvGrpSpPr/>
          <p:nvPr/>
        </p:nvGrpSpPr>
        <p:grpSpPr>
          <a:xfrm>
            <a:off x="2921000" y="1837488"/>
            <a:ext cx="9067800" cy="2563341"/>
            <a:chOff x="1676400" y="2744941"/>
            <a:chExt cx="9067800" cy="25633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EEA852-AE68-DA94-357E-553776C1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1233" y="2759314"/>
              <a:ext cx="2438400" cy="1219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26235D-1EDF-A372-8962-D32BD7FDF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2855008"/>
              <a:ext cx="2315672" cy="5943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1997F8-7D27-CA7A-D722-AA77EC7B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412676"/>
              <a:ext cx="2468880" cy="895606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B689D73-2723-A0AA-4940-6A7778F06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868" y="4412676"/>
              <a:ext cx="3200400" cy="737448"/>
            </a:xfrm>
            <a:prstGeom prst="rect">
              <a:avLst/>
            </a:prstGeom>
          </p:spPr>
        </p:pic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9354670-4EC2-55D1-0D40-0FF7EAAD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744941"/>
              <a:ext cx="2971800" cy="1345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91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29E69B-B357-7E8D-AFC4-65E7742E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Addressing Climate and Disaster Risk at the Local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1BE491-ADAE-1347-EAAB-8AC3FDF36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608259"/>
            <a:ext cx="10204704" cy="2971800"/>
          </a:xfrm>
        </p:spPr>
        <p:txBody>
          <a:bodyPr/>
          <a:lstStyle/>
          <a:p>
            <a:r>
              <a:rPr lang="en-US" dirty="0"/>
              <a:t>Increasing frequency and severity of events</a:t>
            </a:r>
          </a:p>
          <a:p>
            <a:r>
              <a:rPr lang="en-US" dirty="0"/>
              <a:t>Rising costs from extreme weather and disaster events</a:t>
            </a:r>
          </a:p>
          <a:p>
            <a:r>
              <a:rPr lang="en-US" dirty="0"/>
              <a:t>Local Government Responses </a:t>
            </a:r>
          </a:p>
          <a:p>
            <a:r>
              <a:rPr lang="en-US" dirty="0"/>
              <a:t>Barriers to Building Resilience</a:t>
            </a:r>
          </a:p>
        </p:txBody>
      </p:sp>
    </p:spTree>
    <p:extLst>
      <p:ext uri="{BB962C8B-B14F-4D97-AF65-F5344CB8AC3E}">
        <p14:creationId xmlns:p14="http://schemas.microsoft.com/office/powerpoint/2010/main" val="371618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46304"/>
            <a:ext cx="10200132" cy="694944"/>
          </a:xfrm>
        </p:spPr>
        <p:txBody>
          <a:bodyPr/>
          <a:lstStyle/>
          <a:p>
            <a:r>
              <a:rPr lang="en-US" dirty="0"/>
              <a:t>Increasing Climate and Disaster Risk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D3A348-AEE7-C675-A714-44B45B739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841249"/>
            <a:ext cx="10341864" cy="5515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718440" y="6465475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NOAA National Centers for Environmental Information (NCEI) U.S. Billion-Dollar Weather and Climate Disasters (2024). https://www.ncei.noaa.gov/access/billions/, DOI: 10.25921/stkw-7w73</a:t>
            </a:r>
          </a:p>
        </p:txBody>
      </p:sp>
    </p:spTree>
    <p:extLst>
      <p:ext uri="{BB962C8B-B14F-4D97-AF65-F5344CB8AC3E}">
        <p14:creationId xmlns:p14="http://schemas.microsoft.com/office/powerpoint/2010/main" val="227239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46304"/>
            <a:ext cx="10200132" cy="694944"/>
          </a:xfrm>
        </p:spPr>
        <p:txBody>
          <a:bodyPr/>
          <a:lstStyle/>
          <a:p>
            <a:r>
              <a:rPr lang="en-US" dirty="0"/>
              <a:t>Increasing Climate and Disaster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718440" y="6465475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NOAA National Centers for Environmental Information (NCEI) U.S. Billion-Dollar Weather and Climate Disasters (2024). https://www.ncei.noaa.gov/access/billions/, DOI: 10.25921/stkw-7w73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BDDB20-EC4A-D5DF-E55F-3B44FBAB4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504" y="950012"/>
            <a:ext cx="11128248" cy="48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2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40" y="619227"/>
            <a:ext cx="6788784" cy="694944"/>
          </a:xfrm>
        </p:spPr>
        <p:txBody>
          <a:bodyPr/>
          <a:lstStyle/>
          <a:p>
            <a:pPr algn="ctr"/>
            <a:r>
              <a:rPr lang="en-US" dirty="0"/>
              <a:t>Costs of Inaction to Climate and Disaster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343536" y="6178433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A6A02-7C4F-1DA7-1AF9-4F68481FBB1C}"/>
              </a:ext>
            </a:extLst>
          </p:cNvPr>
          <p:cNvSpPr txBox="1"/>
          <p:nvPr/>
        </p:nvSpPr>
        <p:spPr>
          <a:xfrm>
            <a:off x="275185" y="1413166"/>
            <a:ext cx="767032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Negative Fiscal Impact for Local Government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Property, Sales, and Income Tax Revenue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Major hurricanes shown to reduce local government revenues by 7% over the ensuing 10 years after an event</a:t>
            </a:r>
          </a:p>
          <a:p>
            <a:pPr lvl="2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Economic Losses for Businesses After Disaster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U.S. Chamber of Commerce Foundation estimates losses for: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Small Businesses (&lt; 500 employees): $3,000/day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Midsize Business: (501–999 employees): $23,000/day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Large Businesses: (&gt; 1,000 employees): $84,000/hour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Majority of small business will not survive a major disaster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40-60% of small businesses will never reopen following a disaster</a:t>
            </a:r>
            <a:r>
              <a:rPr lang="en-US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90% of small companies fail within a year unless they can resume operations within 5 days</a:t>
            </a:r>
            <a:r>
              <a:rPr lang="en-US" sz="1600" dirty="0"/>
              <a:t>.</a:t>
            </a:r>
          </a:p>
          <a:p>
            <a:pPr marL="114300" indent="0"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7408B-472C-ABE0-958C-A6D35B08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002" y="5515"/>
            <a:ext cx="4041998" cy="685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4F672-8A13-B20D-1BB7-4846B55B9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71" y="6238773"/>
            <a:ext cx="5945363" cy="286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8934A2-4E15-8E83-0AF4-777F656AD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70" y="6415958"/>
            <a:ext cx="5755850" cy="4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5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40" y="619227"/>
            <a:ext cx="10200132" cy="694944"/>
          </a:xfrm>
        </p:spPr>
        <p:txBody>
          <a:bodyPr/>
          <a:lstStyle/>
          <a:p>
            <a:pPr algn="ctr"/>
            <a:r>
              <a:rPr lang="en-US" dirty="0"/>
              <a:t>Local Government Response to Climate and Disaster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718440" y="6465475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NOAA National Centers for Environmental Information (NCEI) U.S. Billion-Dollar Weather and Climate Disasters (2024). https://www.ncei.noaa.gov/access/billions/, DOI: 10.25921/stkw-7w73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34F2C1-E6AF-9ED4-52D9-E076D589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333" y="1774193"/>
            <a:ext cx="5077333" cy="1230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63995D-1C66-061E-0695-E7D413D8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89" y="3148974"/>
            <a:ext cx="8806649" cy="25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7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40" y="619227"/>
            <a:ext cx="10200132" cy="694944"/>
          </a:xfrm>
        </p:spPr>
        <p:txBody>
          <a:bodyPr/>
          <a:lstStyle/>
          <a:p>
            <a:pPr algn="ctr"/>
            <a:r>
              <a:rPr lang="en-US" dirty="0"/>
              <a:t>Local Government Response to Climate and Disaster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BB8B-B9BA-C994-4155-B47598AFE177}"/>
              </a:ext>
            </a:extLst>
          </p:cNvPr>
          <p:cNvSpPr txBox="1"/>
          <p:nvPr/>
        </p:nvSpPr>
        <p:spPr>
          <a:xfrm>
            <a:off x="718440" y="6465475"/>
            <a:ext cx="1075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NOAA National Centers for Environmental Information (NCEI) U.S. Billion-Dollar Weather and Climate Disasters (2024). https://www.ncei.noaa.gov/access/billions/, DOI: 10.25921/stkw-7w73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02A14-9DFA-CD83-5E52-495D79F0E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608" y="1793176"/>
            <a:ext cx="8972783" cy="34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8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1110</Words>
  <Application>Microsoft Office PowerPoint</Application>
  <PresentationFormat>Widescreen</PresentationFormat>
  <Paragraphs>123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Lato</vt:lpstr>
      <vt:lpstr>Lato Black</vt:lpstr>
      <vt:lpstr>Office Theme</vt:lpstr>
      <vt:lpstr>Enhancing Climate and Disaster Resilience in Your Community:  Exploring AI Tools and Applications for Local Government Managers  </vt:lpstr>
      <vt:lpstr>PowerPoint Presentation</vt:lpstr>
      <vt:lpstr>PowerPoint Presentation</vt:lpstr>
      <vt:lpstr>Addressing Climate and Disaster Risk at the Local Level</vt:lpstr>
      <vt:lpstr>Increasing Climate and Disaster Risk</vt:lpstr>
      <vt:lpstr>Increasing Climate and Disaster Risk</vt:lpstr>
      <vt:lpstr>Costs of Inaction to Climate and Disaster Risk</vt:lpstr>
      <vt:lpstr>Local Government Response to Climate and Disaster Risk</vt:lpstr>
      <vt:lpstr>Local Government Response to Climate and Disaster Risk</vt:lpstr>
      <vt:lpstr>Local Government Barriers to Building Resilience to Climate and Disaster Risk</vt:lpstr>
      <vt:lpstr>Using AI for Risk Assessment and Modeling</vt:lpstr>
      <vt:lpstr>AI for Predictive Risk Assessments –  “Digital Twins”</vt:lpstr>
      <vt:lpstr>Digital Twin Case Study – Galveston, TX</vt:lpstr>
      <vt:lpstr>Digital Twin Case Study – Galveston, TX</vt:lpstr>
      <vt:lpstr>Using AI for Public Engagement</vt:lpstr>
      <vt:lpstr>Whole Community Resilience Planning (WCRP) Program Overview</vt:lpstr>
      <vt:lpstr>AI Applications</vt:lpstr>
      <vt:lpstr>AI Applications</vt:lpstr>
      <vt:lpstr>ChatGPT</vt:lpstr>
      <vt:lpstr>ChatGPT</vt:lpstr>
      <vt:lpstr>Using AI for Resilience Planning and Capacity Building</vt:lpstr>
      <vt:lpstr>AI for Resilience Planning &amp; Capacity Building</vt:lpstr>
      <vt:lpstr>Community Resilience Assessment Framework &amp; Tools  (CRAFT)</vt:lpstr>
      <vt:lpstr>CRAFT FINDINGS </vt:lpstr>
      <vt:lpstr>AI for Resilience Planning and Capacity Building</vt:lpstr>
      <vt:lpstr>DISCUSSION Successes, Challenges, and Opportunities</vt:lpstr>
      <vt:lpstr>Enhancing Climate and Disaster Resilience in Your Community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Amy Hawkins</cp:lastModifiedBy>
  <cp:revision>24</cp:revision>
  <dcterms:created xsi:type="dcterms:W3CDTF">2022-10-21T14:04:38Z</dcterms:created>
  <dcterms:modified xsi:type="dcterms:W3CDTF">2024-05-31T21:01:14Z</dcterms:modified>
</cp:coreProperties>
</file>