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30" r:id="rId1"/>
  </p:sldMasterIdLst>
  <p:notesMasterIdLst>
    <p:notesMasterId r:id="rId10"/>
  </p:notesMasterIdLst>
  <p:handoutMasterIdLst>
    <p:handoutMasterId r:id="rId11"/>
  </p:handoutMasterIdLst>
  <p:sldIdLst>
    <p:sldId id="283" r:id="rId2"/>
    <p:sldId id="285" r:id="rId3"/>
    <p:sldId id="286" r:id="rId4"/>
    <p:sldId id="284" r:id="rId5"/>
    <p:sldId id="287" r:id="rId6"/>
    <p:sldId id="288" r:id="rId7"/>
    <p:sldId id="289" r:id="rId8"/>
    <p:sldId id="29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00"/>
    <a:srgbClr val="2842A0"/>
    <a:srgbClr val="28427C"/>
    <a:srgbClr val="CC3366"/>
    <a:srgbClr val="663399"/>
    <a:srgbClr val="1C82B8"/>
    <a:srgbClr val="505050"/>
    <a:srgbClr val="960048"/>
    <a:srgbClr val="00B28A"/>
    <a:srgbClr val="D44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1"/>
    <p:restoredTop sz="95884"/>
  </p:normalViewPr>
  <p:slideViewPr>
    <p:cSldViewPr snapToGrid="0" snapToObjects="1">
      <p:cViewPr varScale="1">
        <p:scale>
          <a:sx n="111" d="100"/>
          <a:sy n="111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5CAF12-AD1A-FE45-91FF-984ADEF034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0DD4D-1D12-F048-BE75-66E282078E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F8A21-C360-104F-885E-F4E5261A9025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C8B032-1B54-9E44-BE90-7FA75CA11D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AB1A5-C952-AB4C-B470-FC834186F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023AB-F1AB-3B4D-B5ED-47A60A9D9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845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9F37C-19F7-EC43-B4ED-D009C180DD57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79148-7E22-1B4D-85D6-8D0A246C0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6820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6A2A73B2-E10B-AA43-8F5A-EB0678F11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757444"/>
            <a:ext cx="7915700" cy="1133060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F02F58-01A2-CC49-BFC9-F052B9776E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77440" y="2754923"/>
            <a:ext cx="7915700" cy="1983654"/>
          </a:xfrm>
        </p:spPr>
        <p:txBody>
          <a:bodyPr anchor="t" anchorCtr="0">
            <a:noAutofit/>
          </a:bodyPr>
          <a:lstStyle>
            <a:lvl1pPr algn="l">
              <a:defRPr sz="5400" b="1" cap="none" baseline="0">
                <a:solidFill>
                  <a:srgbClr val="FFE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0744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FD70D9E-5E34-6F44-BB8A-901354C613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914400"/>
            <a:ext cx="10058400" cy="1737360"/>
          </a:xfrm>
        </p:spPr>
        <p:txBody>
          <a:bodyPr anchor="b">
            <a:noAutofit/>
          </a:bodyPr>
          <a:lstStyle>
            <a:lvl1pPr algn="l">
              <a:defRPr sz="4800" b="1" cap="none" baseline="0">
                <a:solidFill>
                  <a:srgbClr val="FFE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0E27EA7-77EC-9341-82A3-14680BBE8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3017520"/>
            <a:ext cx="10058400" cy="1913021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968746-8E40-755C-4679-70C52A41802B}"/>
              </a:ext>
            </a:extLst>
          </p:cNvPr>
          <p:cNvSpPr txBox="1"/>
          <p:nvPr userDrawn="1"/>
        </p:nvSpPr>
        <p:spPr>
          <a:xfrm>
            <a:off x="-2807746" y="-1635162"/>
            <a:ext cx="184731" cy="36933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961D47-06A8-3DB5-12EF-6EA07A7B26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78240" y="5760720"/>
            <a:ext cx="2384679" cy="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93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FD70D9E-5E34-6F44-BB8A-901354C613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914400"/>
            <a:ext cx="10058400" cy="1828800"/>
          </a:xfrm>
        </p:spPr>
        <p:txBody>
          <a:bodyPr anchor="b">
            <a:noAutofit/>
          </a:bodyPr>
          <a:lstStyle>
            <a:lvl1pPr algn="l">
              <a:defRPr sz="4800" b="1" cap="none" baseline="0">
                <a:solidFill>
                  <a:srgbClr val="FFE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0E27EA7-77EC-9341-82A3-14680BBE8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3108960"/>
            <a:ext cx="10058400" cy="1913021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2336E5-96ED-7700-9AA5-6C757ADB31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8240" y="5760720"/>
            <a:ext cx="2384679" cy="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13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FD70D9E-5E34-6F44-BB8A-901354C613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914400"/>
            <a:ext cx="10058400" cy="1828800"/>
          </a:xfrm>
        </p:spPr>
        <p:txBody>
          <a:bodyPr anchor="b">
            <a:noAutofit/>
          </a:bodyPr>
          <a:lstStyle>
            <a:lvl1pPr algn="l"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0E27EA7-77EC-9341-82A3-14680BBE8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3108960"/>
            <a:ext cx="10058400" cy="1913021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2336E5-96ED-7700-9AA5-6C757ADB31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8240" y="5760720"/>
            <a:ext cx="2384679" cy="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7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FD70D9E-5E34-6F44-BB8A-901354C613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7280" y="914400"/>
            <a:ext cx="10058400" cy="1828800"/>
          </a:xfrm>
        </p:spPr>
        <p:txBody>
          <a:bodyPr anchor="b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0E27EA7-77EC-9341-82A3-14680BBE84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3108960"/>
            <a:ext cx="10058400" cy="1913021"/>
          </a:xfrm>
        </p:spPr>
        <p:txBody>
          <a:bodyPr>
            <a:norm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289ACF-98EE-01ED-05F6-760FEEE261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8240" y="5760720"/>
            <a:ext cx="2384679" cy="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15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977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914399"/>
            <a:ext cx="10058400" cy="1062183"/>
          </a:xfrm>
        </p:spPr>
        <p:txBody>
          <a:bodyPr anchor="t" anchorCtr="0">
            <a:noAutofit/>
          </a:bodyPr>
          <a:lstStyle>
            <a:lvl1pPr>
              <a:defRPr sz="4000" cap="none" baseline="0">
                <a:solidFill>
                  <a:srgbClr val="FFE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610E114-2A73-8345-A1A9-430F200DB0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247900"/>
            <a:ext cx="10058400" cy="3213330"/>
          </a:xfrm>
        </p:spPr>
        <p:txBody>
          <a:bodyPr lIns="0" tIns="0" rIns="0" bIns="0">
            <a:noAutofit/>
          </a:bodyPr>
          <a:lstStyle>
            <a:lvl1pPr marL="342900" indent="-342900">
              <a:spcBef>
                <a:spcPts val="0"/>
              </a:spcBef>
              <a:spcAft>
                <a:spcPts val="1400"/>
              </a:spcAft>
              <a:buClr>
                <a:srgbClr val="FFE6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D15665-A99E-6614-B786-A84F5F44FD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8240" y="5760720"/>
            <a:ext cx="2384679" cy="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86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914399"/>
            <a:ext cx="10058400" cy="1062183"/>
          </a:xfrm>
        </p:spPr>
        <p:txBody>
          <a:bodyPr anchor="t" anchorCtr="0">
            <a:noAutofit/>
          </a:bodyPr>
          <a:lstStyle>
            <a:lvl1pPr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610E114-2A73-8345-A1A9-430F200DB0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247900"/>
            <a:ext cx="10058400" cy="3213330"/>
          </a:xfrm>
        </p:spPr>
        <p:txBody>
          <a:bodyPr lIns="0" tIns="0" rIns="0" bIns="0">
            <a:noAutofit/>
          </a:bodyPr>
          <a:lstStyle>
            <a:lvl1pPr marL="342900" indent="-342900">
              <a:spcBef>
                <a:spcPts val="0"/>
              </a:spcBef>
              <a:spcAft>
                <a:spcPts val="1400"/>
              </a:spcAft>
              <a:buClr>
                <a:srgbClr val="FFE6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D15665-A99E-6614-B786-A84F5F44FD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8240" y="5760720"/>
            <a:ext cx="2384679" cy="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7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914399"/>
            <a:ext cx="10058400" cy="1062183"/>
          </a:xfrm>
        </p:spPr>
        <p:txBody>
          <a:bodyPr anchor="t" anchorCtr="0">
            <a:noAutofit/>
          </a:bodyPr>
          <a:lstStyle>
            <a:lvl1pPr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610E114-2A73-8345-A1A9-430F200DB0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247900"/>
            <a:ext cx="10058400" cy="3213330"/>
          </a:xfrm>
        </p:spPr>
        <p:txBody>
          <a:bodyPr lIns="0" tIns="0" rIns="0" bIns="0">
            <a:noAutofit/>
          </a:bodyPr>
          <a:lstStyle>
            <a:lvl1pPr marL="342900" indent="-342900">
              <a:spcBef>
                <a:spcPts val="0"/>
              </a:spcBef>
              <a:spcAft>
                <a:spcPts val="1400"/>
              </a:spcAft>
              <a:buClr>
                <a:srgbClr val="FFE6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D15665-A99E-6614-B786-A84F5F44FD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8240" y="5760720"/>
            <a:ext cx="2384679" cy="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1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914399"/>
            <a:ext cx="10058400" cy="1062183"/>
          </a:xfrm>
        </p:spPr>
        <p:txBody>
          <a:bodyPr anchor="t" anchorCtr="0">
            <a:noAutofit/>
          </a:bodyPr>
          <a:lstStyle>
            <a:lvl1pPr>
              <a:defRPr sz="40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610E114-2A73-8345-A1A9-430F200DB0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247900"/>
            <a:ext cx="10058400" cy="3213330"/>
          </a:xfrm>
        </p:spPr>
        <p:txBody>
          <a:bodyPr lIns="0" tIns="0" rIns="0" bIns="0">
            <a:noAutofit/>
          </a:bodyPr>
          <a:lstStyle>
            <a:lvl1pPr marL="342900" indent="-342900">
              <a:spcBef>
                <a:spcPts val="0"/>
              </a:spcBef>
              <a:spcAft>
                <a:spcPts val="1400"/>
              </a:spcAft>
              <a:buClr>
                <a:srgbClr val="FFE6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D15665-A99E-6614-B786-A84F5F44FD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8240" y="5760720"/>
            <a:ext cx="2384679" cy="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7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914399"/>
            <a:ext cx="10058400" cy="1062183"/>
          </a:xfrm>
        </p:spPr>
        <p:txBody>
          <a:bodyPr anchor="t" anchorCtr="0">
            <a:noAutofit/>
          </a:bodyPr>
          <a:lstStyle>
            <a:lvl1pPr>
              <a:defRPr sz="40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610E114-2A73-8345-A1A9-430F200DB0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247900"/>
            <a:ext cx="10058400" cy="3213330"/>
          </a:xfrm>
        </p:spPr>
        <p:txBody>
          <a:bodyPr lIns="0" tIns="0" rIns="0" bIns="0">
            <a:noAutofit/>
          </a:bodyPr>
          <a:lstStyle>
            <a:lvl1pPr marL="342900" indent="-342900">
              <a:spcBef>
                <a:spcPts val="0"/>
              </a:spcBef>
              <a:spcAft>
                <a:spcPts val="1400"/>
              </a:spcAft>
              <a:buClr>
                <a:srgbClr val="50505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7E129-26B0-F415-0AFD-3CBA62826A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8240" y="5760720"/>
            <a:ext cx="2384679" cy="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0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914399"/>
            <a:ext cx="10058400" cy="1062183"/>
          </a:xfrm>
        </p:spPr>
        <p:txBody>
          <a:bodyPr anchor="t" anchorCtr="0">
            <a:noAutofit/>
          </a:bodyPr>
          <a:lstStyle>
            <a:lvl1pPr>
              <a:defRPr sz="4000" cap="none" baseline="0">
                <a:solidFill>
                  <a:srgbClr val="2842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610E114-2A73-8345-A1A9-430F200DB0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247900"/>
            <a:ext cx="10058400" cy="3213330"/>
          </a:xfrm>
        </p:spPr>
        <p:txBody>
          <a:bodyPr lIns="0" tIns="0" rIns="0" bIns="0">
            <a:noAutofit/>
          </a:bodyPr>
          <a:lstStyle>
            <a:lvl1pPr marL="342900" indent="-342900">
              <a:spcBef>
                <a:spcPts val="0"/>
              </a:spcBef>
              <a:spcAft>
                <a:spcPts val="1400"/>
              </a:spcAft>
              <a:buClr>
                <a:srgbClr val="2842A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1145C-3030-EA2B-DC4A-17F83A47B9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8240" y="5760720"/>
            <a:ext cx="2384679" cy="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3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er left on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610E114-2A73-8345-A1A9-430F200DB0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9200" y="1161287"/>
            <a:ext cx="6217920" cy="3931920"/>
          </a:xfrm>
        </p:spPr>
        <p:txBody>
          <a:bodyPr lIns="0" tIns="0" rIns="0" bIns="0">
            <a:noAutofit/>
          </a:bodyPr>
          <a:lstStyle>
            <a:lvl1pPr marL="342900" indent="-342900">
              <a:spcBef>
                <a:spcPts val="0"/>
              </a:spcBef>
              <a:spcAft>
                <a:spcPts val="14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69BFDDA-FD80-2B00-1750-3FB2427584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1161288"/>
            <a:ext cx="3474720" cy="2382253"/>
          </a:xfrm>
        </p:spPr>
        <p:txBody>
          <a:bodyPr anchor="t" anchorCtr="0">
            <a:noAutofit/>
          </a:bodyPr>
          <a:lstStyle>
            <a:lvl1pPr>
              <a:defRPr sz="4000" cap="none" baseline="0">
                <a:solidFill>
                  <a:srgbClr val="FFE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01D0683F-A7AD-824D-4FB7-4F5500C861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7280" y="3846690"/>
            <a:ext cx="3474720" cy="1263650"/>
          </a:xfrm>
        </p:spPr>
        <p:txBody>
          <a:bodyPr lIns="0" tIns="0" rIns="0" bIns="0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530352" indent="0">
              <a:buFontTx/>
              <a:buNone/>
              <a:defRPr/>
            </a:lvl2pPr>
            <a:lvl3pPr marL="987552" indent="0">
              <a:buFontTx/>
              <a:buNone/>
              <a:defRPr/>
            </a:lvl3pPr>
            <a:lvl4pPr marL="1444752" indent="0">
              <a:buFontTx/>
              <a:buNone/>
              <a:defRPr/>
            </a:lvl4pPr>
            <a:lvl5pPr marL="190195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160F69-F288-BDAE-13B3-E83421755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8240" y="5760720"/>
            <a:ext cx="2384679" cy="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3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image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D618AC3-7E0E-0742-914A-6F000C9B0C4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0355" y="0"/>
            <a:ext cx="6858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C297535-4722-B150-422E-E9A367E1F4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1161288"/>
            <a:ext cx="3474720" cy="2382253"/>
          </a:xfrm>
        </p:spPr>
        <p:txBody>
          <a:bodyPr anchor="t" anchorCtr="0">
            <a:noAutofit/>
          </a:bodyPr>
          <a:lstStyle>
            <a:lvl1pPr>
              <a:defRPr sz="4000" cap="none" baseline="0">
                <a:solidFill>
                  <a:srgbClr val="FFE6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97EFE2FA-0ED3-9E57-53CE-E39CCC5F22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7280" y="3846690"/>
            <a:ext cx="3474720" cy="1263650"/>
          </a:xfrm>
        </p:spPr>
        <p:txBody>
          <a:bodyPr lIns="0" tIns="0" rIns="0" bIns="0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 marL="530352" indent="0">
              <a:buFontTx/>
              <a:buNone/>
              <a:defRPr/>
            </a:lvl2pPr>
            <a:lvl3pPr marL="987552" indent="0">
              <a:buFontTx/>
              <a:buNone/>
              <a:defRPr/>
            </a:lvl3pPr>
            <a:lvl4pPr marL="1444752" indent="0">
              <a:buFontTx/>
              <a:buNone/>
              <a:defRPr/>
            </a:lvl4pPr>
            <a:lvl5pPr marL="1901952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77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960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400300"/>
            <a:ext cx="9601200" cy="3467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172200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rgbClr val="767679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5450" y="6172200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rgbClr val="767679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76508" y="6172200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rgbClr val="767679"/>
                </a:solidFill>
                <a:latin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8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58" r:id="rId2"/>
    <p:sldLayoutId id="2147483968" r:id="rId3"/>
    <p:sldLayoutId id="2147483967" r:id="rId4"/>
    <p:sldLayoutId id="2147483966" r:id="rId5"/>
    <p:sldLayoutId id="2147483964" r:id="rId6"/>
    <p:sldLayoutId id="2147483970" r:id="rId7"/>
    <p:sldLayoutId id="2147483960" r:id="rId8"/>
    <p:sldLayoutId id="2147483959" r:id="rId9"/>
    <p:sldLayoutId id="2147483946" r:id="rId10"/>
    <p:sldLayoutId id="2147483963" r:id="rId11"/>
    <p:sldLayoutId id="2147483972" r:id="rId12"/>
    <p:sldLayoutId id="2147483971" r:id="rId13"/>
    <p:sldLayoutId id="2147483950" r:id="rId14"/>
  </p:sldLayoutIdLst>
  <p:hf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3600" b="1" i="0" kern="1200" cap="none" spc="-10" baseline="0">
          <a:solidFill>
            <a:srgbClr val="2842A0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84048" indent="-20116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Clr>
          <a:srgbClr val="505050"/>
        </a:buClr>
        <a:buSzPct val="95000"/>
        <a:buFont typeface="Arial" panose="020B0604020202020204" pitchFamily="34" charset="0"/>
        <a:buChar char="•"/>
        <a:defRPr sz="2000" b="0" i="0" kern="1200" baseline="0">
          <a:solidFill>
            <a:srgbClr val="767679"/>
          </a:solidFill>
          <a:latin typeface="Arial" panose="020B0604020202020204" pitchFamily="34" charset="0"/>
          <a:ea typeface="+mn-ea"/>
          <a:cs typeface="+mn-cs"/>
        </a:defRPr>
      </a:lvl1pPr>
      <a:lvl2pPr marL="914400" indent="-20116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Clr>
          <a:srgbClr val="505050"/>
        </a:buClr>
        <a:buSzPct val="95000"/>
        <a:buFont typeface="Arial" panose="020B0604020202020204" pitchFamily="34" charset="0"/>
        <a:buChar char="•"/>
        <a:defRPr sz="2000" b="0" i="0" kern="1200" baseline="0">
          <a:solidFill>
            <a:srgbClr val="767679"/>
          </a:solidFill>
          <a:latin typeface="Arial" panose="020B0604020202020204" pitchFamily="34" charset="0"/>
          <a:ea typeface="+mn-ea"/>
          <a:cs typeface="+mn-cs"/>
        </a:defRPr>
      </a:lvl2pPr>
      <a:lvl3pPr marL="1371600" indent="-20116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Clr>
          <a:srgbClr val="505050"/>
        </a:buClr>
        <a:buSzPct val="95000"/>
        <a:buFont typeface="Arial" panose="020B0604020202020204" pitchFamily="34" charset="0"/>
        <a:buChar char="•"/>
        <a:defRPr sz="2000" b="0" i="0" kern="1200" baseline="0">
          <a:solidFill>
            <a:srgbClr val="767679"/>
          </a:solidFill>
          <a:latin typeface="Arial" panose="020B0604020202020204" pitchFamily="34" charset="0"/>
          <a:ea typeface="+mn-ea"/>
          <a:cs typeface="+mn-cs"/>
        </a:defRPr>
      </a:lvl3pPr>
      <a:lvl4pPr marL="1828800" indent="-20116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Clr>
          <a:srgbClr val="505050"/>
        </a:buClr>
        <a:buSzPct val="95000"/>
        <a:buFont typeface="Arial" panose="020B0604020202020204" pitchFamily="34" charset="0"/>
        <a:buChar char="•"/>
        <a:defRPr sz="2000" b="0" i="0" kern="1200" baseline="0">
          <a:solidFill>
            <a:srgbClr val="767679"/>
          </a:solidFill>
          <a:latin typeface="Arial" panose="020B0604020202020204" pitchFamily="34" charset="0"/>
          <a:ea typeface="+mn-ea"/>
          <a:cs typeface="+mn-cs"/>
        </a:defRPr>
      </a:lvl4pPr>
      <a:lvl5pPr marL="2286000" indent="-20116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Clr>
          <a:srgbClr val="505050"/>
        </a:buClr>
        <a:buSzPct val="95000"/>
        <a:buFont typeface="Arial" panose="020B0604020202020204" pitchFamily="34" charset="0"/>
        <a:buChar char="•"/>
        <a:defRPr sz="2000" b="0" i="0" kern="1200" baseline="0">
          <a:solidFill>
            <a:srgbClr val="767679"/>
          </a:solidFill>
          <a:latin typeface="Arial" panose="020B0604020202020204" pitchFamily="34" charset="0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21A0954-0878-EB0B-F342-B2CCB6977D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Speaker name and information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6952B-020A-0204-036F-C225887B4C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Title of Presentation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48379C-BDB1-0A5F-B22D-A050C16A8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161288"/>
            <a:ext cx="5109381" cy="100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5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1B8B-73D4-A655-762A-8CBCA6DD6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F3D3F-7C84-9733-0981-7672CB7A4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68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ACB26-BD22-67D1-3CBD-BE833E1A7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EFE8A-9426-712A-5AED-71CDFEBFF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8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7054F-530C-2680-AC66-7D851A01D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F3478-DAD9-E4B2-7EA9-26A8759C0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1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8092A-05E0-EFEC-E8BC-080BDF0BD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FDA0E-A8A3-3A20-1172-C93C8B2DA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9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2F7F4B-BF8C-B47D-7977-1BB20EAC9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6E07B7-1DCC-82CB-97DE-54D1B09B7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31577-1892-17CA-E343-5BE1765426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09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335A5-BCDC-42AB-BF6C-5DA319377B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700352-AA45-15F7-4529-55456B1618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48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37402-CCC9-0206-616C-D3364611A9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62E13F-572B-46D3-80E9-6C51F9C42A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1279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EBF17A9-D87F-584E-AE30-20D87E8870F2}">
  <we:reference id="wa104178141" version="3.10.0.197" store="en-US" storeType="OMEX"/>
  <we:alternateReferences>
    <we:reference id="wa104178141" version="3.10.0.197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{47BDE2A6-9AA2-864F-BC56-52AF7CA18C34}tf10001072</Template>
  <TotalTime>4219</TotalTime>
  <Words>7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Franklin Gothic Book</vt:lpstr>
      <vt:lpstr>Crop</vt:lpstr>
      <vt:lpstr>Title of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to the Future ICMA through Learning</dc:title>
  <dc:creator>Microsoft Office User</dc:creator>
  <cp:lastModifiedBy>Felicia Littky</cp:lastModifiedBy>
  <cp:revision>127</cp:revision>
  <dcterms:created xsi:type="dcterms:W3CDTF">2020-04-22T22:51:03Z</dcterms:created>
  <dcterms:modified xsi:type="dcterms:W3CDTF">2024-02-09T16:55:22Z</dcterms:modified>
</cp:coreProperties>
</file>