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5" r:id="rId3"/>
    <p:sldId id="256" r:id="rId4"/>
    <p:sldId id="261" r:id="rId5"/>
    <p:sldId id="260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33"/>
    <a:srgbClr val="556633"/>
    <a:srgbClr val="982068"/>
    <a:srgbClr val="FFFFFF"/>
    <a:srgbClr val="642265"/>
    <a:srgbClr val="663399"/>
    <a:srgbClr val="28427C"/>
    <a:srgbClr val="1C82B8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5"/>
    <p:restoredTop sz="94671"/>
  </p:normalViewPr>
  <p:slideViewPr>
    <p:cSldViewPr snapToGrid="0">
      <p:cViewPr varScale="1">
        <p:scale>
          <a:sx n="105" d="100"/>
          <a:sy n="105" d="100"/>
        </p:scale>
        <p:origin x="8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72098"/>
            <a:ext cx="10204704" cy="1551262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4621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A1534A-7EE3-2606-CE96-B0108210D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944" y="694944"/>
            <a:ext cx="7580630" cy="1774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E1AF1C-F847-990B-B70D-7DF63E1B88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7A065-CAEA-DB78-386A-57A765AAD9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BB375-59AE-2331-47CF-E3EBECD966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38243" y="5816198"/>
            <a:ext cx="2737757" cy="6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A0DF7F-1CA5-FD66-F5B8-B12CBC9DF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3EC718-5A6C-EE0A-1DCD-DEFBC186EB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5AC90F-BA2E-C833-4A81-99403BF0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DAFD94-9B6D-982F-022F-1E37D56A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30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solidFill>
                  <a:schemeClr val="bg1"/>
                </a:solidFill>
                <a:latin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9AE22-784A-F130-D222-256E5305E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DBB3D8-A3AB-D385-6E41-31B312DB96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17839" y="5815584"/>
            <a:ext cx="2745740" cy="64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white">
    <p:bg>
      <p:bgPr>
        <a:blipFill dpi="0" rotWithShape="1">
          <a:blip r:embed="rId2">
            <a:alphaModFix amt="2546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90439-9EBB-0974-AC6C-8AE8A263A4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9912" y="5815584"/>
            <a:ext cx="2745740" cy="642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09E40-732D-DC1E-71AE-2D6C15A586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98932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blocks conten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1839-701E-49D1-765D-9055617C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A0E56-C4A0-BF3E-196F-84D99E4C3BDD}"/>
              </a:ext>
            </a:extLst>
          </p:cNvPr>
          <p:cNvSpPr txBox="1"/>
          <p:nvPr userDrawn="1"/>
        </p:nvSpPr>
        <p:spPr>
          <a:xfrm>
            <a:off x="3049675" y="3246846"/>
            <a:ext cx="60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6.55"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C701EA-F45C-75FD-29C8-2757E9CFED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9912" y="5815584"/>
            <a:ext cx="2745740" cy="642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45EB44-82E0-BD4A-3B63-AC61AB9FB0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98932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ef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4866132" cy="118872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>
            <a:lvl1pPr marL="2286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1pPr>
            <a:lvl2pPr marL="6858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2pPr>
            <a:lvl3pPr marL="11430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3pPr>
            <a:lvl4pPr marL="16002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4pPr>
            <a:lvl5pPr marL="20574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4D13A-C1AE-2903-C170-59CD0EF2D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9912" y="5815584"/>
            <a:ext cx="2745740" cy="642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17F84F-9367-7F21-5370-F04542A7FA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98932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white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8CFF-6142-FCF5-594F-85F8C6FC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D8A98-9345-BB26-4083-9B2C8EC10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9912" y="5815584"/>
            <a:ext cx="2745740" cy="642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1CA7C-1163-5AE9-9FAF-7D80FFF57E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98932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 white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38D88B-B47D-6FD4-2F23-D69D268CDD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9912" y="5815584"/>
            <a:ext cx="2745740" cy="642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D126CE-6343-BAB9-20E2-D0BE840CE4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98932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72AB5-2D61-E791-3C5A-2889D385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22004-5CF5-C111-0323-2D4DC3F0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77440"/>
            <a:ext cx="10204704" cy="320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3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5" r:id="rId3"/>
    <p:sldLayoutId id="2147483650" r:id="rId4"/>
    <p:sldLayoutId id="2147483656" r:id="rId5"/>
    <p:sldLayoutId id="2147483652" r:id="rId6"/>
    <p:sldLayoutId id="2147483659" r:id="rId7"/>
    <p:sldLayoutId id="2147483654" r:id="rId8"/>
    <p:sldLayoutId id="2147483663" r:id="rId9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i="0" kern="1200">
          <a:solidFill>
            <a:srgbClr val="FF9933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7A8-7650-D4F0-9EDB-4B95E77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60320"/>
            <a:ext cx="10204704" cy="1371600"/>
          </a:xfrm>
        </p:spPr>
        <p:txBody>
          <a:bodyPr/>
          <a:lstStyle/>
          <a:p>
            <a:r>
              <a:rPr lang="en-US"/>
              <a:t>Presentation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06AA-AA05-1CC8-9D9A-F47235C9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10590"/>
          </a:xfrm>
        </p:spPr>
        <p:txBody>
          <a:bodyPr/>
          <a:lstStyle/>
          <a:p>
            <a:r>
              <a:rPr lang="en-US"/>
              <a:t>Speaker Name, Title, Credits</a:t>
            </a:r>
          </a:p>
        </p:txBody>
      </p:sp>
    </p:spTree>
    <p:extLst>
      <p:ext uri="{BB962C8B-B14F-4D97-AF65-F5344CB8AC3E}">
        <p14:creationId xmlns:p14="http://schemas.microsoft.com/office/powerpoint/2010/main" val="387537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4DBB-F41B-D81F-D8B8-9CD48621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Divider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BF445-1CA4-8D98-47D0-2333A4A5B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0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29E69B-B357-7E8D-AFC4-65E7742E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Lorem Ipsum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1BE491-ADAE-1347-EAAB-8AC3FDF3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Aenean congue magna non dapibus fringilla.</a:t>
            </a:r>
          </a:p>
          <a:p>
            <a:r>
              <a:rPr lang="en-US"/>
              <a:t>Nullam ultricies sit amet dolor vitae gravida.</a:t>
            </a:r>
          </a:p>
          <a:p>
            <a:r>
              <a:rPr lang="en-US"/>
              <a:t>Nam pellentesque lorem eget turpis blandit, sed pretium quam pulvinar.</a:t>
            </a:r>
          </a:p>
          <a:p>
            <a:pPr lvl="1"/>
            <a:r>
              <a:rPr lang="en-US"/>
              <a:t>Morbi pulvinar elit sed hendrerit mollis. </a:t>
            </a:r>
          </a:p>
        </p:txBody>
      </p:sp>
    </p:spTree>
    <p:extLst>
      <p:ext uri="{BB962C8B-B14F-4D97-AF65-F5344CB8AC3E}">
        <p14:creationId xmlns:p14="http://schemas.microsoft.com/office/powerpoint/2010/main" val="371618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AA39-9877-62FC-95B2-6C445A95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Lorem Ipsum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7B89-EFD5-29E0-5364-60C8A27A8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Aenean congue magna non dapibus fringilla.</a:t>
            </a:r>
          </a:p>
          <a:p>
            <a:r>
              <a:rPr lang="en-US"/>
              <a:t>Nullam ultricies sit amet dolor vitae gravida.</a:t>
            </a:r>
          </a:p>
          <a:p>
            <a:r>
              <a:rPr lang="en-US"/>
              <a:t>Nam pellentesque lorem eget turpis blandit, sed pretium quam pulvinar.</a:t>
            </a:r>
          </a:p>
          <a:p>
            <a:pPr lvl="1"/>
            <a:r>
              <a:rPr lang="en-US"/>
              <a:t>Morbi pulvinar elit sed hendrerit mollis. </a:t>
            </a:r>
          </a:p>
        </p:txBody>
      </p:sp>
    </p:spTree>
    <p:extLst>
      <p:ext uri="{BB962C8B-B14F-4D97-AF65-F5344CB8AC3E}">
        <p14:creationId xmlns:p14="http://schemas.microsoft.com/office/powerpoint/2010/main" val="227239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54D0-3771-3122-4A7A-0E9E7917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982068"/>
                </a:solidFill>
              </a:rPr>
              <a:t>Lorem Ipsum</a:t>
            </a:r>
            <a:endParaRPr lang="en-US">
              <a:solidFill>
                <a:srgbClr val="98206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21053-74D1-1A00-CE7A-6FFE1F9115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Aenean congue magna non dapibus fringilla.</a:t>
            </a:r>
          </a:p>
          <a:p>
            <a:r>
              <a:rPr lang="en-US"/>
              <a:t>Nullam ultricies sit amet dolor vitae gravida.</a:t>
            </a:r>
          </a:p>
          <a:p>
            <a:r>
              <a:rPr lang="en-US"/>
              <a:t>Nam pellentesque lorem eget turpis blandit, sed pretium quam pulvinar.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BB4313-050C-F701-2EE8-D94DF81655CD}"/>
              </a:ext>
            </a:extLst>
          </p:cNvPr>
          <p:cNvSpPr txBox="1"/>
          <p:nvPr/>
        </p:nvSpPr>
        <p:spPr>
          <a:xfrm>
            <a:off x="-2225040" y="-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4839D49-CF27-26EC-8C03-4A85F8437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13943"/>
              </p:ext>
            </p:extLst>
          </p:nvPr>
        </p:nvGraphicFramePr>
        <p:xfrm>
          <a:off x="6096000" y="1616336"/>
          <a:ext cx="5029200" cy="334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52113580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98873464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166088578"/>
                    </a:ext>
                  </a:extLst>
                </a:gridCol>
              </a:tblGrid>
              <a:tr h="597321">
                <a:tc gridSpan="3"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982068"/>
                          </a:solidFill>
                        </a:rPr>
                        <a:t>Title of Table</a:t>
                      </a:r>
                    </a:p>
                  </a:txBody>
                  <a:tcPr marL="0" marR="0" marT="0" marB="0"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1C82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1C82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8282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0" i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Column</a:t>
                      </a:r>
                      <a:r>
                        <a:rPr lang="en-US" sz="1400" b="1" i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 1</a:t>
                      </a:r>
                    </a:p>
                  </a:txBody>
                  <a:tcPr marL="182880" marR="45720"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0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Column  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0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Column  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0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961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1239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99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799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6094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26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26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265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5279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23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96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9EFC1-A744-3A61-6292-31305078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Lorem Ipsum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C5CF9-2700-70EA-1F74-1D925A3CAE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Aenean congue magna non dapibus fringilla.</a:t>
            </a:r>
          </a:p>
          <a:p>
            <a:r>
              <a:rPr lang="en-US"/>
              <a:t>Nullam ultricies sit amet dolor vitae gravida.</a:t>
            </a:r>
          </a:p>
          <a:p>
            <a:r>
              <a:rPr lang="en-US"/>
              <a:t>Nam pellentesque lorem eget turpis blandit, sed pretium quam pulvinar.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B5DC0F-79D9-E055-7EA0-8F966AEA01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Aenean congue magna non dapibus fringilla.</a:t>
            </a:r>
          </a:p>
          <a:p>
            <a:r>
              <a:rPr lang="en-US"/>
              <a:t>Nullam ultricies sit amet dolor vitae gravida.</a:t>
            </a:r>
          </a:p>
          <a:p>
            <a:r>
              <a:rPr lang="en-US"/>
              <a:t>Nam pellentesque lorem eget turpis blandit, sed pretium quam pulvinar.</a:t>
            </a:r>
          </a:p>
        </p:txBody>
      </p:sp>
    </p:spTree>
    <p:extLst>
      <p:ext uri="{BB962C8B-B14F-4D97-AF65-F5344CB8AC3E}">
        <p14:creationId xmlns:p14="http://schemas.microsoft.com/office/powerpoint/2010/main" val="342603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D88F-9305-0612-D21A-C7AE694A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Lorem Ipsum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E8D8-3347-842C-F529-74B51132E5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Aenean congue magna non dapibus fringilla.</a:t>
            </a:r>
          </a:p>
          <a:p>
            <a:r>
              <a:rPr lang="en-US"/>
              <a:t>Nullam ultricies sit amet dolor vitae gravida.</a:t>
            </a:r>
          </a:p>
          <a:p>
            <a:r>
              <a:rPr lang="en-US"/>
              <a:t>Nam pellentesque lorem eget turpis blandit, sed pretium quam pulvinar.</a:t>
            </a:r>
          </a:p>
        </p:txBody>
      </p:sp>
    </p:spTree>
    <p:extLst>
      <p:ext uri="{BB962C8B-B14F-4D97-AF65-F5344CB8AC3E}">
        <p14:creationId xmlns:p14="http://schemas.microsoft.com/office/powerpoint/2010/main" val="233035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93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208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Lato</vt:lpstr>
      <vt:lpstr>Lato Black</vt:lpstr>
      <vt:lpstr>Office Theme</vt:lpstr>
      <vt:lpstr>Presentation Title Goes Here</vt:lpstr>
      <vt:lpstr>Section Divider Title</vt:lpstr>
      <vt:lpstr>Lorem Ipsum</vt:lpstr>
      <vt:lpstr>Lorem Ipsum</vt:lpstr>
      <vt:lpstr>Lorem Ipsum</vt:lpstr>
      <vt:lpstr>Lorem Ipsum</vt:lpstr>
      <vt:lpstr>Lorem Ipsum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Delia Jones</dc:creator>
  <cp:lastModifiedBy>Felicia Littky</cp:lastModifiedBy>
  <cp:revision>21</cp:revision>
  <dcterms:created xsi:type="dcterms:W3CDTF">2022-10-21T14:04:38Z</dcterms:created>
  <dcterms:modified xsi:type="dcterms:W3CDTF">2024-01-18T16:10:21Z</dcterms:modified>
</cp:coreProperties>
</file>