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56" r:id="rId4"/>
    <p:sldId id="261" r:id="rId5"/>
    <p:sldId id="260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068"/>
    <a:srgbClr val="FFFFFF"/>
    <a:srgbClr val="642265"/>
    <a:srgbClr val="663399"/>
    <a:srgbClr val="28427C"/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9"/>
    <p:restoredTop sz="94694"/>
  </p:normalViewPr>
  <p:slideViewPr>
    <p:cSldViewPr snapToGrid="0">
      <p:cViewPr varScale="1">
        <p:scale>
          <a:sx n="105" d="100"/>
          <a:sy n="105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70180-B32B-C7AF-5EB3-870E4C5DBA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322" y="701007"/>
            <a:ext cx="7567387" cy="1771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BB375-59AE-2331-47CF-E3EBECD966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8243" y="5816198"/>
            <a:ext cx="2737757" cy="6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EC718-5A6C-EE0A-1DCD-DEFBC186EB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548C1-256A-5A55-FB28-B27863220C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8243" y="5816198"/>
            <a:ext cx="2737757" cy="6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2546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00F2E-DB11-D402-78F3-24380A597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157B6-D790-C92A-79CF-52733D4FB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9820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514F7-B3CA-DCBB-347E-A597CECE5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0A50C-7075-2899-7A3D-468CC009B5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9820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393D0-CF80-1B6A-0B3F-DE9EDDDCD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7920B-4D30-0368-73E7-EFC1AACB3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0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7C9F-B8F8-1F30-42FF-BB7DD2FFB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B5820-BFAA-D4E1-61A3-B348D6C34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B7C9F-B8F8-1F30-42FF-BB7DD2FFB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B5820-BFAA-D4E1-61A3-B348D6C34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982068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/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/>
              <a:t>Speaker Name, Title, Credits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Divider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F445-1CA4-8D98-47D0-2333A4A5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BE491-ADAE-1347-EAAB-8AC3FDF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  <a:p>
            <a:pPr lvl="1"/>
            <a:r>
              <a:rPr lang="en-US"/>
              <a:t>Morbi pulvinar elit sed hendrerit mollis. </a:t>
            </a:r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  <a:p>
            <a:pPr lvl="1"/>
            <a:r>
              <a:rPr lang="en-US"/>
              <a:t>Morbi pulvinar elit sed hendrerit mollis. </a:t>
            </a:r>
          </a:p>
        </p:txBody>
      </p:sp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54D0-3771-3122-4A7A-0E9E7917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82068"/>
                </a:solidFill>
              </a:rPr>
              <a:t>Lorem Ipsum</a:t>
            </a:r>
            <a:endParaRPr lang="en-US">
              <a:solidFill>
                <a:srgbClr val="98206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1053-74D1-1A00-CE7A-6FFE1F911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B4313-050C-F701-2EE8-D94DF81655CD}"/>
              </a:ext>
            </a:extLst>
          </p:cNvPr>
          <p:cNvSpPr txBox="1"/>
          <p:nvPr/>
        </p:nvSpPr>
        <p:spPr>
          <a:xfrm>
            <a:off x="-2225040" y="-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4839D49-CF27-26EC-8C03-4A85F8437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3943"/>
              </p:ext>
            </p:extLst>
          </p:nvPr>
        </p:nvGraphicFramePr>
        <p:xfrm>
          <a:off x="6096000" y="1616336"/>
          <a:ext cx="5029200" cy="334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52113580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8873464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66088578"/>
                    </a:ext>
                  </a:extLst>
                </a:gridCol>
              </a:tblGrid>
              <a:tr h="597321">
                <a:tc gridSpan="3"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982068"/>
                          </a:solidFill>
                        </a:rPr>
                        <a:t>Title of Table</a:t>
                      </a:r>
                    </a:p>
                  </a:txBody>
                  <a:tcPr marL="0" marR="0" marT="0" marB="0"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C82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C8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282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0" i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Column</a:t>
                      </a:r>
                      <a:r>
                        <a:rPr lang="en-US" sz="1400" b="1" i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 1</a:t>
                      </a:r>
                    </a:p>
                  </a:txBody>
                  <a:tcPr marL="182880" marR="45720"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0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Column  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0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Column  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961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39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9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9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799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094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26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26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26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279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20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3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9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EFC1-A744-3A61-6292-3130507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5CF9-2700-70EA-1F74-1D925A3CA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B5DC0F-79D9-E055-7EA0-8F966AEA0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</p:spTree>
    <p:extLst>
      <p:ext uri="{BB962C8B-B14F-4D97-AF65-F5344CB8AC3E}">
        <p14:creationId xmlns:p14="http://schemas.microsoft.com/office/powerpoint/2010/main" val="342603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Lorem Ipsum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E8D8-3347-842C-F529-74B51132E5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Aenean congue magna non dapibus fringilla.</a:t>
            </a:r>
          </a:p>
          <a:p>
            <a:r>
              <a:rPr lang="en-US"/>
              <a:t>Nullam ultricies sit amet dolor vitae gravida.</a:t>
            </a:r>
          </a:p>
          <a:p>
            <a:r>
              <a:rPr lang="en-US"/>
              <a:t>Nam pellentesque lorem eget turpis blandit, sed pretium quam pulvinar.</a:t>
            </a:r>
          </a:p>
        </p:txBody>
      </p:sp>
    </p:spTree>
    <p:extLst>
      <p:ext uri="{BB962C8B-B14F-4D97-AF65-F5344CB8AC3E}">
        <p14:creationId xmlns:p14="http://schemas.microsoft.com/office/powerpoint/2010/main" val="233035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3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208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Lato Black</vt:lpstr>
      <vt:lpstr>Office Theme</vt:lpstr>
      <vt:lpstr>Presentation Title Goes Here</vt:lpstr>
      <vt:lpstr>Section Divider Title</vt:lpstr>
      <vt:lpstr>Lorem Ipsum</vt:lpstr>
      <vt:lpstr>Lorem Ipsum</vt:lpstr>
      <vt:lpstr>Lorem Ipsum</vt:lpstr>
      <vt:lpstr>Lorem Ipsum</vt:lpstr>
      <vt:lpstr>Lorem Ipsum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Felicia Littky</cp:lastModifiedBy>
  <cp:revision>20</cp:revision>
  <dcterms:created xsi:type="dcterms:W3CDTF">2022-10-21T14:04:38Z</dcterms:created>
  <dcterms:modified xsi:type="dcterms:W3CDTF">2024-01-18T16:12:39Z</dcterms:modified>
</cp:coreProperties>
</file>