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3"/>
  </p:normalViewPr>
  <p:slideViewPr>
    <p:cSldViewPr snapToGrid="0" snapToObjects="1">
      <p:cViewPr>
        <p:scale>
          <a:sx n="93" d="100"/>
          <a:sy n="93" d="100"/>
        </p:scale>
        <p:origin x="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5F8BBE-5576-0944-8267-74BDB2D5EF2A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C1F199-C74A-A940-9F81-27AC59A69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96ED01-7CD0-654C-A85B-31F13841255F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E88E62-BE3B-FB42-B80C-E8E29A770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BD66E-CEF0-334B-84FA-432DF20AB0A2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BF21C-751B-6E4D-BD9E-FBF31D6D06D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9500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27249-8EC7-AA47-8630-D963508261B5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8BC80-5CBC-BB41-9B9D-3827F416E47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361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F10A6-6490-994F-BC57-8E303E1BD370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3FD7-5374-1143-96EE-BADF5A2F0C7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158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12B33-0598-F04F-B7A7-0D323AC739AF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869D5-77F5-6748-8F86-400B790D665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5760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B5410-31D8-994E-A8C7-59925D76E6BB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22524-7259-CE4F-BEB3-2280188C80B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94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0853-5CF7-684C-94BF-71737F3B3B5E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5E350-FF49-E742-A090-35E17D7BC94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1571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99B99-BE34-7D4E-8357-0B5CAA686D29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E1D2-4205-7E4F-B8D3-DA70831A4F3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819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7A88B-6C53-2346-BA6F-33588B592B9D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DBEA-ED50-1848-A8A9-A24D8C48A23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060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08292-379C-C447-A100-CF7C13898065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994B9-CF87-A443-9DD5-C62CA763B7D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77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A5EF-99F1-4F46-9110-F34F26102F02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20800-3FB9-744D-8245-0C5BAB8DE12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161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ED544-237B-3040-9EE0-3FDB3DC96C6B}" type="datetimeFigureOut">
              <a:rPr lang="en-US" altLang="x-none"/>
              <a:pPr>
                <a:defRPr/>
              </a:pPr>
              <a:t>4/25/2017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A4E12-7AB1-704E-860E-A092909C027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458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5"/>
            <a:ext cx="913765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625475"/>
            <a:ext cx="8229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 sz="4800" b="1">
                <a:solidFill>
                  <a:schemeClr val="bg1"/>
                </a:solidFill>
                <a:latin typeface="Arial" charset="0"/>
              </a:rPr>
              <a:t>Title Here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457200" y="2225675"/>
            <a:ext cx="82296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x-none" sz="2400">
                <a:solidFill>
                  <a:srgbClr val="FFFFFF"/>
                </a:solidFill>
                <a:latin typeface="Arial" charset="0"/>
              </a:rPr>
              <a:t>John Doe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x-none" sz="2400">
                <a:solidFill>
                  <a:srgbClr val="FFFFFF"/>
                </a:solidFill>
                <a:latin typeface="Arial" charset="0"/>
              </a:rPr>
              <a:t>ICMA Conference Presenter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7-248 Conference Speaker PowerPoint_standard" id="{D4EC3E37-64D2-BE49-8A52-223F32B07DD3}" vid="{6DE03CF9-D575-D741-90FF-1B8348429A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17-248 Conference Speaker PowerPoint_standard</Template>
  <TotalTime>0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ヒラギノ角ゴ Pro W3</vt:lpstr>
      <vt:lpstr>Office Theme</vt:lpstr>
      <vt:lpstr>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Julie Butler</dc:creator>
  <cp:lastModifiedBy>Julie Butler</cp:lastModifiedBy>
  <cp:revision>1</cp:revision>
  <dcterms:created xsi:type="dcterms:W3CDTF">2017-04-25T23:05:44Z</dcterms:created>
  <dcterms:modified xsi:type="dcterms:W3CDTF">2017-04-25T23:06:20Z</dcterms:modified>
</cp:coreProperties>
</file>