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  <p:sldMasterId id="2147483692" r:id="rId4"/>
  </p:sldMasterIdLst>
  <p:notesMasterIdLst>
    <p:notesMasterId r:id="rId8"/>
  </p:notesMasterIdLst>
  <p:handoutMasterIdLst>
    <p:handoutMasterId r:id="rId9"/>
  </p:handoutMasterIdLst>
  <p:sldIdLst>
    <p:sldId id="256" r:id="rId5"/>
    <p:sldId id="258" r:id="rId6"/>
    <p:sldId id="263" r:id="rId7"/>
  </p:sldIdLst>
  <p:sldSz cx="14630400" cy="8229600"/>
  <p:notesSz cx="6858000" cy="9144000"/>
  <p:defaultTextStyle>
    <a:defPPr>
      <a:defRPr lang="en-US"/>
    </a:defPPr>
    <a:lvl1pPr marL="0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outline" scaleToFitPaper="1"/>
  <p:clrMru>
    <a:srgbClr val="00387D"/>
    <a:srgbClr val="44494D"/>
    <a:srgbClr val="BAD2E8"/>
    <a:srgbClr val="D5E6D6"/>
    <a:srgbClr val="BF311A"/>
    <a:srgbClr val="241C89"/>
    <a:srgbClr val="FAAF40"/>
    <a:srgbClr val="FCB040"/>
    <a:srgbClr val="F2AF32"/>
    <a:srgbClr val="0034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26" autoAdjust="0"/>
    <p:restoredTop sz="94686"/>
  </p:normalViewPr>
  <p:slideViewPr>
    <p:cSldViewPr snapToGrid="0" snapToObjects="1" showGuides="1">
      <p:cViewPr varScale="1">
        <p:scale>
          <a:sx n="57" d="100"/>
          <a:sy n="57" d="100"/>
        </p:scale>
        <p:origin x="144" y="72"/>
      </p:cViewPr>
      <p:guideLst>
        <p:guide orient="horz" pos="2592"/>
        <p:guide pos="460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109" d="100"/>
          <a:sy n="109" d="100"/>
        </p:scale>
        <p:origin x="-4200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handoutMaster" Target="handoutMasters/handoutMaster1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329821-1B6F-254C-BC80-05AF089243DD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42758-4564-8D46-A71F-E5B01346B7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683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727185-C397-4948-94E4-DD10CCA998B0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99F87-5FC8-1946-8312-1F5E218878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90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531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6531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6531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6531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6531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6531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6531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6531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6531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99F87-5FC8-1946-8312-1F5E2188786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F67AF-D4C2-F64E-A698-4D4AAF280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475" y="438150"/>
            <a:ext cx="12617450" cy="15906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F66E9-E53C-7E44-A34A-FF86C72B8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475" y="2190750"/>
            <a:ext cx="12617450" cy="5221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1216FE-4A70-EB4B-B691-EEBFE56865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6475" y="7627938"/>
            <a:ext cx="3290888" cy="438150"/>
          </a:xfrm>
          <a:prstGeom prst="rect">
            <a:avLst/>
          </a:prstGeom>
        </p:spPr>
        <p:txBody>
          <a:bodyPr/>
          <a:lstStyle/>
          <a:p>
            <a:fld id="{904810A1-CAEF-BC45-911A-5B25AE5F11CF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8CB58-7C8A-294D-8BCC-9CA75A827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638" y="7627938"/>
            <a:ext cx="4937125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E0E539-36EB-514F-A836-AA93F57B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3038" y="7627938"/>
            <a:ext cx="3290887" cy="438150"/>
          </a:xfrm>
          <a:prstGeom prst="rect">
            <a:avLst/>
          </a:prstGeom>
        </p:spPr>
        <p:txBody>
          <a:bodyPr/>
          <a:lstStyle/>
          <a:p>
            <a:fld id="{CA25EC47-56A5-A84F-8FBF-1FDC3BD4A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00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2B358-DD98-FE4E-BDAF-1CD49D09C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538" y="2051050"/>
            <a:ext cx="12619037" cy="3424238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FB9450-9799-0A42-9E06-267ED7B28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8538" y="5507038"/>
            <a:ext cx="12619037" cy="1800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DAA47-D587-1345-920D-27B7360422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6475" y="7627938"/>
            <a:ext cx="3290888" cy="438150"/>
          </a:xfrm>
          <a:prstGeom prst="rect">
            <a:avLst/>
          </a:prstGeom>
        </p:spPr>
        <p:txBody>
          <a:bodyPr/>
          <a:lstStyle/>
          <a:p>
            <a:fld id="{904810A1-CAEF-BC45-911A-5B25AE5F11CF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18824-F39F-664A-9A1A-FD8748722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638" y="7627938"/>
            <a:ext cx="4937125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710E2-F2BC-0747-83F8-AB838EED7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3038" y="7627938"/>
            <a:ext cx="3290887" cy="438150"/>
          </a:xfrm>
          <a:prstGeom prst="rect">
            <a:avLst/>
          </a:prstGeom>
        </p:spPr>
        <p:txBody>
          <a:bodyPr/>
          <a:lstStyle/>
          <a:p>
            <a:fld id="{CA25EC47-56A5-A84F-8FBF-1FDC3BD4A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350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034C4-9BB5-5D49-A834-A6165CB7C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475" y="438150"/>
            <a:ext cx="12617450" cy="15906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8F2B5-1CDA-6C40-9777-11F3A7205D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6475" y="2190750"/>
            <a:ext cx="6232525" cy="5221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EF4A31-D0BD-2E49-81CE-7E5D230402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91400" y="2190750"/>
            <a:ext cx="6232525" cy="5221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6C8D04-12B5-F247-9D89-D5568C4998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6475" y="7627938"/>
            <a:ext cx="3290888" cy="438150"/>
          </a:xfrm>
          <a:prstGeom prst="rect">
            <a:avLst/>
          </a:prstGeom>
        </p:spPr>
        <p:txBody>
          <a:bodyPr/>
          <a:lstStyle/>
          <a:p>
            <a:fld id="{904810A1-CAEF-BC45-911A-5B25AE5F11CF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486E42-D247-1B43-BC9D-2B6AEB83F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638" y="7627938"/>
            <a:ext cx="4937125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FC10A1-FC7F-6B43-B193-EAB41D1F5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3038" y="7627938"/>
            <a:ext cx="3290887" cy="438150"/>
          </a:xfrm>
          <a:prstGeom prst="rect">
            <a:avLst/>
          </a:prstGeom>
        </p:spPr>
        <p:txBody>
          <a:bodyPr/>
          <a:lstStyle/>
          <a:p>
            <a:fld id="{CA25EC47-56A5-A84F-8FBF-1FDC3BD4A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99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E71F2-650A-8140-8981-6B927EE49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063" y="438150"/>
            <a:ext cx="12619037" cy="15906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FA4DAA-C6B8-AE45-A3CD-CA3FE38B3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8063" y="2017713"/>
            <a:ext cx="6189662" cy="989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D92828-BF53-D94D-805F-A6BE78D0D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8063" y="3006725"/>
            <a:ext cx="6189662" cy="4421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2A31F3-5C97-9845-8EAF-7ADED85866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07275" y="2017713"/>
            <a:ext cx="6219825" cy="989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DB96E5-E98D-A449-B841-66D2F07B06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07275" y="3006725"/>
            <a:ext cx="6219825" cy="4421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CC297F-174C-EB4E-A658-0372DD7129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6475" y="7627938"/>
            <a:ext cx="3290888" cy="438150"/>
          </a:xfrm>
          <a:prstGeom prst="rect">
            <a:avLst/>
          </a:prstGeom>
        </p:spPr>
        <p:txBody>
          <a:bodyPr/>
          <a:lstStyle/>
          <a:p>
            <a:fld id="{904810A1-CAEF-BC45-911A-5B25AE5F11CF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C7252D-3637-1E4F-BEAF-96C066BA6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638" y="7627938"/>
            <a:ext cx="4937125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F3137C-B3A9-214D-AE02-1D16906C6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3038" y="7627938"/>
            <a:ext cx="3290887" cy="438150"/>
          </a:xfrm>
          <a:prstGeom prst="rect">
            <a:avLst/>
          </a:prstGeom>
        </p:spPr>
        <p:txBody>
          <a:bodyPr/>
          <a:lstStyle/>
          <a:p>
            <a:fld id="{CA25EC47-56A5-A84F-8FBF-1FDC3BD4A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134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DECFD-8A05-E84D-91D5-5EB3DE96F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475" y="438150"/>
            <a:ext cx="12617450" cy="15906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BFD0EA-FDB6-E54D-AD84-2B9E30FD16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6475" y="7627938"/>
            <a:ext cx="3290888" cy="438150"/>
          </a:xfrm>
          <a:prstGeom prst="rect">
            <a:avLst/>
          </a:prstGeom>
        </p:spPr>
        <p:txBody>
          <a:bodyPr/>
          <a:lstStyle/>
          <a:p>
            <a:fld id="{904810A1-CAEF-BC45-911A-5B25AE5F11CF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CD71FE-0154-4B4E-A799-15BF0DECE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638" y="7627938"/>
            <a:ext cx="4937125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D068FF-8D62-F44B-B297-61C906EC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3038" y="7627938"/>
            <a:ext cx="3290887" cy="438150"/>
          </a:xfrm>
          <a:prstGeom prst="rect">
            <a:avLst/>
          </a:prstGeom>
        </p:spPr>
        <p:txBody>
          <a:bodyPr/>
          <a:lstStyle/>
          <a:p>
            <a:fld id="{CA25EC47-56A5-A84F-8FBF-1FDC3BD4A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802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E3132A-810E-CB4D-B3A3-5FAA6BC035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6475" y="7627938"/>
            <a:ext cx="3290888" cy="438150"/>
          </a:xfrm>
          <a:prstGeom prst="rect">
            <a:avLst/>
          </a:prstGeom>
        </p:spPr>
        <p:txBody>
          <a:bodyPr/>
          <a:lstStyle/>
          <a:p>
            <a:fld id="{904810A1-CAEF-BC45-911A-5B25AE5F11CF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24FD7B-7C40-D84B-9DDB-041CB16A4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638" y="7627938"/>
            <a:ext cx="4937125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0CFBE0-076B-6749-8358-6BFE6AAA0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3038" y="7627938"/>
            <a:ext cx="3290887" cy="438150"/>
          </a:xfrm>
          <a:prstGeom prst="rect">
            <a:avLst/>
          </a:prstGeom>
        </p:spPr>
        <p:txBody>
          <a:bodyPr/>
          <a:lstStyle/>
          <a:p>
            <a:fld id="{CA25EC47-56A5-A84F-8FBF-1FDC3BD4A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159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1D39B-C1E4-F649-B2A3-C1DD702E1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063" y="549275"/>
            <a:ext cx="4718050" cy="19192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2ECED-D0BD-4A44-9CEE-9B3423EF5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9825" y="1184275"/>
            <a:ext cx="7407275" cy="58483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647AEC-700E-F147-A487-991A234F5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8063" y="2468563"/>
            <a:ext cx="4718050" cy="4573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8A96B6-9E17-714B-8E09-ED8883F3FC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6475" y="7627938"/>
            <a:ext cx="3290888" cy="438150"/>
          </a:xfrm>
          <a:prstGeom prst="rect">
            <a:avLst/>
          </a:prstGeom>
        </p:spPr>
        <p:txBody>
          <a:bodyPr/>
          <a:lstStyle/>
          <a:p>
            <a:fld id="{904810A1-CAEF-BC45-911A-5B25AE5F11CF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49D3E8-A375-244E-B863-8B02A8E35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638" y="7627938"/>
            <a:ext cx="4937125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2BACA4-28F4-A04D-88D7-6F76CD597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3038" y="7627938"/>
            <a:ext cx="3290887" cy="438150"/>
          </a:xfrm>
          <a:prstGeom prst="rect">
            <a:avLst/>
          </a:prstGeom>
        </p:spPr>
        <p:txBody>
          <a:bodyPr/>
          <a:lstStyle/>
          <a:p>
            <a:fld id="{CA25EC47-56A5-A84F-8FBF-1FDC3BD4A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3626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295E0-92FC-A848-B602-368F7901A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063" y="549275"/>
            <a:ext cx="4718050" cy="19192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9ACEF0-8C3E-6A4C-8D30-466296C774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19825" y="1184275"/>
            <a:ext cx="7407275" cy="5848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9C37C1-70B3-2347-95C0-6A5636F6B8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8063" y="2468563"/>
            <a:ext cx="4718050" cy="4573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87040A-3D77-0849-A67E-A91D91E63B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6475" y="7627938"/>
            <a:ext cx="3290888" cy="438150"/>
          </a:xfrm>
          <a:prstGeom prst="rect">
            <a:avLst/>
          </a:prstGeom>
        </p:spPr>
        <p:txBody>
          <a:bodyPr/>
          <a:lstStyle/>
          <a:p>
            <a:fld id="{904810A1-CAEF-BC45-911A-5B25AE5F11CF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029795-751C-3241-8AFC-44F8C0535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638" y="7627938"/>
            <a:ext cx="4937125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D77905-2CFD-C743-976C-A85C10A23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3038" y="7627938"/>
            <a:ext cx="3290887" cy="438150"/>
          </a:xfrm>
          <a:prstGeom prst="rect">
            <a:avLst/>
          </a:prstGeom>
        </p:spPr>
        <p:txBody>
          <a:bodyPr/>
          <a:lstStyle/>
          <a:p>
            <a:fld id="{CA25EC47-56A5-A84F-8FBF-1FDC3BD4A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1858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4F10B-377D-5D46-9691-949D8AB97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475" y="438150"/>
            <a:ext cx="12617450" cy="15906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64254E-42BE-634A-9FB8-8C564BF3E2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06475" y="2190750"/>
            <a:ext cx="12617450" cy="52212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C2839B-7EC6-F044-BED9-2528D65BE5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6475" y="7627938"/>
            <a:ext cx="3290888" cy="438150"/>
          </a:xfrm>
          <a:prstGeom prst="rect">
            <a:avLst/>
          </a:prstGeom>
        </p:spPr>
        <p:txBody>
          <a:bodyPr/>
          <a:lstStyle/>
          <a:p>
            <a:fld id="{904810A1-CAEF-BC45-911A-5B25AE5F11CF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F83AA4-1C14-6548-A4AF-638F3B858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638" y="7627938"/>
            <a:ext cx="4937125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C57696-08C9-814E-92F0-2C7F5228F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3038" y="7627938"/>
            <a:ext cx="3290887" cy="438150"/>
          </a:xfrm>
          <a:prstGeom prst="rect">
            <a:avLst/>
          </a:prstGeom>
        </p:spPr>
        <p:txBody>
          <a:bodyPr/>
          <a:lstStyle/>
          <a:p>
            <a:fld id="{CA25EC47-56A5-A84F-8FBF-1FDC3BD4A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0429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C7FD22-49D6-4646-B62B-C9C89FF10A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469563" y="438150"/>
            <a:ext cx="3154362" cy="697388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0DDFB3-8776-2A4F-9DEA-09293EC205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06475" y="438150"/>
            <a:ext cx="9310688" cy="6973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83913D-E18F-CE4C-8845-EF5F1A51D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6475" y="7627938"/>
            <a:ext cx="3290888" cy="438150"/>
          </a:xfrm>
          <a:prstGeom prst="rect">
            <a:avLst/>
          </a:prstGeom>
        </p:spPr>
        <p:txBody>
          <a:bodyPr/>
          <a:lstStyle/>
          <a:p>
            <a:fld id="{904810A1-CAEF-BC45-911A-5B25AE5F11CF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6B9D3C-4B2D-8144-BA3F-0EDB93444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638" y="7627938"/>
            <a:ext cx="4937125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6DADB9-9B1B-6041-BF6F-DB5090D91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3038" y="7627938"/>
            <a:ext cx="3290887" cy="438150"/>
          </a:xfrm>
          <a:prstGeom prst="rect">
            <a:avLst/>
          </a:prstGeom>
        </p:spPr>
        <p:txBody>
          <a:bodyPr/>
          <a:lstStyle/>
          <a:p>
            <a:fld id="{CA25EC47-56A5-A84F-8FBF-1FDC3BD4A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54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5947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538" y="2051050"/>
            <a:ext cx="12619037" cy="342423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538" y="5507038"/>
            <a:ext cx="12619037" cy="18002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2899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6475" y="2190750"/>
            <a:ext cx="6232525" cy="5221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91400" y="2190750"/>
            <a:ext cx="6232525" cy="5221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6378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4236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586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063" y="549275"/>
            <a:ext cx="4718050" cy="19192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5" y="1184275"/>
            <a:ext cx="7407275" cy="58483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8063" y="2468563"/>
            <a:ext cx="4718050" cy="4573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6993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063" y="549275"/>
            <a:ext cx="4718050" cy="19192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19825" y="1184275"/>
            <a:ext cx="7407275" cy="58483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8063" y="2468563"/>
            <a:ext cx="4718050" cy="4573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807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C1140-E13F-364D-AD47-B3DC7195F2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1346200"/>
            <a:ext cx="10972800" cy="2865438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E6654F-0CF7-2048-AFC5-DFEDCD2457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322763"/>
            <a:ext cx="10972800" cy="19859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1E908-E568-9C4D-94BB-A55007B6A9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6475" y="7627938"/>
            <a:ext cx="3290888" cy="438150"/>
          </a:xfrm>
          <a:prstGeom prst="rect">
            <a:avLst/>
          </a:prstGeom>
        </p:spPr>
        <p:txBody>
          <a:bodyPr/>
          <a:lstStyle/>
          <a:p>
            <a:fld id="{904810A1-CAEF-BC45-911A-5B25AE5F11CF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D4172-71F6-624F-8598-425691AEC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638" y="7627938"/>
            <a:ext cx="4937125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045C50-D66B-7E48-949F-854ABA89D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3038" y="7627938"/>
            <a:ext cx="3290887" cy="438150"/>
          </a:xfrm>
          <a:prstGeom prst="rect">
            <a:avLst/>
          </a:prstGeom>
        </p:spPr>
        <p:txBody>
          <a:bodyPr/>
          <a:lstStyle/>
          <a:p>
            <a:fld id="{CA25EC47-56A5-A84F-8FBF-1FDC3BD4A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06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00" y="732"/>
            <a:ext cx="14627799" cy="822813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ctr" defTabSz="65311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653110" rtl="0" eaLnBrk="1" latinLnBrk="0" hangingPunct="1">
        <a:spcBef>
          <a:spcPct val="20000"/>
        </a:spcBef>
        <a:buFont typeface="Arial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653110" rtl="0" eaLnBrk="1" latinLnBrk="0" hangingPunct="1">
        <a:spcBef>
          <a:spcPct val="20000"/>
        </a:spcBef>
        <a:buFont typeface="Arial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653110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653110" rtl="0" eaLnBrk="1" latinLnBrk="0" hangingPunct="1">
        <a:spcBef>
          <a:spcPct val="20000"/>
        </a:spcBef>
        <a:buFont typeface="Arial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653110" rtl="0" eaLnBrk="1" latinLnBrk="0" hangingPunct="1">
        <a:spcBef>
          <a:spcPct val="20000"/>
        </a:spcBef>
        <a:buFont typeface="Arial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65311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65311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65311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65311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6475" y="438150"/>
            <a:ext cx="12617450" cy="1590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6475" y="2190750"/>
            <a:ext cx="12617450" cy="522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3115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8" r:id="rId4"/>
    <p:sldLayoutId id="2147483679" r:id="rId5"/>
    <p:sldLayoutId id="2147483680" r:id="rId6"/>
    <p:sldLayoutId id="214748368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47856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D42E29C-53B2-C44D-8EAB-19292DD31E4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127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96560" y="521257"/>
            <a:ext cx="13167360" cy="1920240"/>
          </a:xfrm>
          <a:prstGeom prst="rect">
            <a:avLst/>
          </a:prstGeom>
        </p:spPr>
        <p:txBody>
          <a:bodyPr lIns="130622" tIns="65311" rIns="130622" bIns="65311">
            <a:normAutofit/>
          </a:bodyPr>
          <a:lstStyle/>
          <a:p>
            <a:pPr algn="l"/>
            <a:r>
              <a:rPr lang="en-US" sz="6900" dirty="0">
                <a:solidFill>
                  <a:schemeClr val="bg1"/>
                </a:solidFill>
                <a:latin typeface="Arial"/>
                <a:cs typeface="Arial"/>
              </a:rPr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28092" y="2047360"/>
            <a:ext cx="13167360" cy="1441525"/>
          </a:xfrm>
          <a:prstGeom prst="rect">
            <a:avLst/>
          </a:prstGeom>
        </p:spPr>
        <p:txBody>
          <a:bodyPr lIns="130622" tIns="65311" rIns="130622" bIns="65311">
            <a:normAutofit/>
          </a:bodyPr>
          <a:lstStyle/>
          <a:p>
            <a:pPr>
              <a:buNone/>
            </a:pPr>
            <a:r>
              <a:rPr lang="en-US" sz="3400" dirty="0">
                <a:solidFill>
                  <a:schemeClr val="bg1"/>
                </a:solidFill>
                <a:latin typeface="Arial"/>
                <a:cs typeface="Arial"/>
              </a:rPr>
              <a:t>John Doe</a:t>
            </a:r>
          </a:p>
          <a:p>
            <a:pPr>
              <a:buNone/>
            </a:pPr>
            <a:r>
              <a:rPr lang="en-US" sz="3400" dirty="0">
                <a:solidFill>
                  <a:schemeClr val="bg1"/>
                </a:solidFill>
                <a:latin typeface="Arial"/>
                <a:cs typeface="Arial"/>
              </a:rPr>
              <a:t>ICMA Conference Presenter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6475" y="821608"/>
            <a:ext cx="12617450" cy="1590675"/>
          </a:xfrm>
        </p:spPr>
        <p:txBody>
          <a:bodyPr/>
          <a:lstStyle/>
          <a:p>
            <a:r>
              <a:rPr lang="en-US" dirty="0"/>
              <a:t>Who am 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6475" y="2412283"/>
            <a:ext cx="12617450" cy="5221288"/>
          </a:xfrm>
        </p:spPr>
        <p:txBody>
          <a:bodyPr/>
          <a:lstStyle/>
          <a:p>
            <a:r>
              <a:rPr lang="en-US" dirty="0"/>
              <a:t>Why am I here?</a:t>
            </a:r>
          </a:p>
          <a:p>
            <a:r>
              <a:rPr lang="en-US" dirty="0"/>
              <a:t>What can I accomplish?</a:t>
            </a:r>
          </a:p>
          <a:p>
            <a:r>
              <a:rPr lang="en-US" dirty="0"/>
              <a:t>What will you glean from listening to me?</a:t>
            </a:r>
          </a:p>
        </p:txBody>
      </p:sp>
    </p:spTree>
    <p:extLst>
      <p:ext uri="{BB962C8B-B14F-4D97-AF65-F5344CB8AC3E}">
        <p14:creationId xmlns:p14="http://schemas.microsoft.com/office/powerpoint/2010/main" val="496220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25454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17-248 Conference Speaker PowerPoint_16x9" id="{93F36DCD-0664-ED41-B910-7016A1F6EA76}" vid="{98BFF28C-AA08-E64A-A38D-3583427FD4CD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17-248 Conference Speaker PowerPoint_16x9</Template>
  <TotalTime>1626</TotalTime>
  <Words>31</Words>
  <Application>Microsoft Office PowerPoint</Application>
  <PresentationFormat>Custom</PresentationFormat>
  <Paragraphs>8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Office Theme</vt:lpstr>
      <vt:lpstr>Custom Design</vt:lpstr>
      <vt:lpstr>2_Custom Design</vt:lpstr>
      <vt:lpstr>1_Custom Design</vt:lpstr>
      <vt:lpstr>Title Here</vt:lpstr>
      <vt:lpstr>Who am I?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Here</dc:title>
  <dc:creator>Erika White</dc:creator>
  <cp:lastModifiedBy>Julie Butler</cp:lastModifiedBy>
  <cp:revision>8</cp:revision>
  <cp:lastPrinted>2011-05-17T19:52:14Z</cp:lastPrinted>
  <dcterms:created xsi:type="dcterms:W3CDTF">2017-09-25T17:24:10Z</dcterms:created>
  <dcterms:modified xsi:type="dcterms:W3CDTF">2018-04-16T14:00:21Z</dcterms:modified>
</cp:coreProperties>
</file>